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51"/>
  </p:notesMasterIdLst>
  <p:sldIdLst>
    <p:sldId id="262" r:id="rId7"/>
    <p:sldId id="260" r:id="rId8"/>
    <p:sldId id="9373" r:id="rId9"/>
    <p:sldId id="10788" r:id="rId10"/>
    <p:sldId id="11083" r:id="rId11"/>
    <p:sldId id="10690" r:id="rId12"/>
    <p:sldId id="11103" r:id="rId13"/>
    <p:sldId id="11084" r:id="rId14"/>
    <p:sldId id="11113" r:id="rId15"/>
    <p:sldId id="11072" r:id="rId16"/>
    <p:sldId id="10971" r:id="rId17"/>
    <p:sldId id="11001" r:id="rId18"/>
    <p:sldId id="10994" r:id="rId19"/>
    <p:sldId id="11061" r:id="rId20"/>
    <p:sldId id="11107" r:id="rId21"/>
    <p:sldId id="11112" r:id="rId22"/>
    <p:sldId id="11074" r:id="rId23"/>
    <p:sldId id="11003" r:id="rId24"/>
    <p:sldId id="11093" r:id="rId25"/>
    <p:sldId id="11065" r:id="rId26"/>
    <p:sldId id="11051" r:id="rId27"/>
    <p:sldId id="11097" r:id="rId28"/>
    <p:sldId id="10849" r:id="rId29"/>
    <p:sldId id="10862" r:id="rId30"/>
    <p:sldId id="11070" r:id="rId31"/>
    <p:sldId id="10822" r:id="rId32"/>
    <p:sldId id="10825" r:id="rId33"/>
    <p:sldId id="10871" r:id="rId34"/>
    <p:sldId id="10787" r:id="rId35"/>
    <p:sldId id="11117" r:id="rId36"/>
    <p:sldId id="11025" r:id="rId37"/>
    <p:sldId id="11121" r:id="rId38"/>
    <p:sldId id="11122" r:id="rId39"/>
    <p:sldId id="11123" r:id="rId40"/>
    <p:sldId id="11124" r:id="rId41"/>
    <p:sldId id="272" r:id="rId42"/>
    <p:sldId id="11125" r:id="rId43"/>
    <p:sldId id="11079" r:id="rId44"/>
    <p:sldId id="11054" r:id="rId45"/>
    <p:sldId id="11067" r:id="rId46"/>
    <p:sldId id="11068" r:id="rId47"/>
    <p:sldId id="9368" r:id="rId48"/>
    <p:sldId id="11111" r:id="rId49"/>
    <p:sldId id="1083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B464FAA-C2FA-45A6-ADFE-1CAC036D021E}">
          <p14:sldIdLst>
            <p14:sldId id="262"/>
            <p14:sldId id="260"/>
            <p14:sldId id="9373"/>
            <p14:sldId id="10788"/>
            <p14:sldId id="11083"/>
            <p14:sldId id="10690"/>
            <p14:sldId id="11103"/>
            <p14:sldId id="11084"/>
            <p14:sldId id="11113"/>
            <p14:sldId id="11072"/>
            <p14:sldId id="10971"/>
            <p14:sldId id="11001"/>
            <p14:sldId id="10994"/>
            <p14:sldId id="11061"/>
            <p14:sldId id="11107"/>
            <p14:sldId id="11112"/>
            <p14:sldId id="11074"/>
            <p14:sldId id="11003"/>
            <p14:sldId id="11093"/>
            <p14:sldId id="11065"/>
            <p14:sldId id="11051"/>
            <p14:sldId id="11097"/>
            <p14:sldId id="10849"/>
            <p14:sldId id="10862"/>
            <p14:sldId id="11070"/>
            <p14:sldId id="10822"/>
            <p14:sldId id="10825"/>
            <p14:sldId id="10871"/>
            <p14:sldId id="10787"/>
            <p14:sldId id="11117"/>
            <p14:sldId id="11025"/>
            <p14:sldId id="11121"/>
            <p14:sldId id="11122"/>
            <p14:sldId id="11123"/>
            <p14:sldId id="11124"/>
            <p14:sldId id="272"/>
            <p14:sldId id="11125"/>
            <p14:sldId id="11079"/>
            <p14:sldId id="11054"/>
            <p14:sldId id="11067"/>
            <p14:sldId id="11068"/>
            <p14:sldId id="9368"/>
            <p14:sldId id="11111"/>
            <p14:sldId id="1083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D56015-80A2-A8AA-431C-FDE97EA2EA70}" name="Horton, Matt" initials="HM" userId="S::matt.horton@kimley-horn.com::0b741b84-f025-4df8-9238-57a109f47205" providerId="AD"/>
  <p188:author id="{8000692D-FF8B-77E9-7DA2-01470EE93E67}" name="Hildebrand, Lincoln" initials="HL" userId="S::Lincoln.Hildebrand@kimley-horn.com::9e843808-7aab-4656-b93e-046aafb10f69" providerId="AD"/>
  <p188:author id="{84357833-3EB4-92F6-E78E-BD310C6082B7}" name="Saeteurn, Kao" initials="SK" userId="S::Kao.Saeteurn@kimley-horn.com::497986a1-730f-482c-80c3-7f508d4d5e45" providerId="AD"/>
  <p188:author id="{5A60CE3C-10EB-8FDD-5106-B9A6BFEA9175}" name="Mumm, Erik" initials="ME" userId="S::Erik.Mumm@kimley-horn.com::ccd0548b-2d3c-4208-983b-34c20116a32e" providerId="AD"/>
  <p188:author id="{0E08A13D-4B44-9850-D835-BCB1756A228E}" name="VanJacobs, Blake" initials="VB" userId="S::Blake.VanJacobs@kimley-horn.com::f3b078ff-0b87-45e1-a6f4-66e909ec86ba" providerId="AD"/>
  <p188:author id="{E5E89B50-B8AC-8ED4-BE79-CAE0FC5481CB}" name="Horton, Matt" initials="HM" userId="S::Matt.Horton@kimley-horn.com::0b741b84-f025-4df8-9238-57a109f47205" providerId="AD"/>
  <p188:author id="{2DF2CD5A-205A-1595-82D0-0EFDF9340CA1}" name="Adams, Robin" initials="AR" userId="S::robin.adams@kimley-horn.com::5017243d-c74d-4744-909c-2824e6ce08b9" providerId="AD"/>
  <p188:author id="{75080067-E3E2-05F7-C167-E4917BBEAD54}" name="Adams, Robin" initials="AR" userId="S::Robin.Adams@kimley-horn.com::5017243d-c74d-4744-909c-2824e6ce08b9" providerId="AD"/>
  <p188:author id="{0BD48A85-EE2E-3212-D002-2E2CF6F1CAD4}" name="Schmidt, Luke" initials="SL" userId="S::Luke.Schmidt@kimley-horn.com::c3e2d371-ea40-4729-9a9a-a65614f803a1" providerId="AD"/>
  <p188:author id="{C3233E8C-22E0-3416-80A1-935B529FC9E0}" name="Mumm, Erik" initials="ME" userId="S::erik.mumm@kimley-horn.com::ccd0548b-2d3c-4208-983b-34c20116a32e" providerId="AD"/>
  <p188:author id="{EF0AEA8E-8495-B123-D8F7-8BE90F3CB9AB}" name="Scanlon, Liz" initials="SL" userId="S::liz.scanlon@kimley-horn.com::5954ae97-80be-4006-880b-ac78340ce065" providerId="AD"/>
  <p188:author id="{D02D119C-10C8-A06E-00AF-58E6385FA25C}" name="Burr, Evelyn" initials="BE" userId="S::Evelyn.Burr@kimley-horn.com::e059f56e-41d8-49a3-9834-a52499949544" providerId="AD"/>
  <p188:author id="{FC76C29C-5337-09AB-5AF8-69709E51BDE3}" name="Saeteurn, Kao" initials="SK" userId="S::kao.saeteurn@kimley-horn.com::497986a1-730f-482c-80c3-7f508d4d5e45" providerId="AD"/>
  <p188:author id="{64C69BE7-2830-AE99-FD4F-B87EE423890D}" name="Scanlon, Liz" initials="SL" userId="S::Liz.Scanlon@kimley-horn.com::5954ae97-80be-4006-880b-ac78340ce065" providerId="AD"/>
  <p188:author id="{2482E2FB-FD8A-A5FD-EB05-A80E501C31A7}" name="Zielinski, Jake" initials="ZJ" userId="S::Jake.Zielinski@kimley-horn.com::e2c637f4-2b5f-42ca-a9be-80c402ada3f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B56"/>
    <a:srgbClr val="737174"/>
    <a:srgbClr val="E9184E"/>
    <a:srgbClr val="D4D4CA"/>
    <a:srgbClr val="B3B3B3"/>
    <a:srgbClr val="FF8C00"/>
    <a:srgbClr val="32AAFF"/>
    <a:srgbClr val="B4B4A2"/>
    <a:srgbClr val="D5D5CB"/>
    <a:srgbClr val="D5D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80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customXml" Target="../customXml/item5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microsoft.com/office/2018/10/relationships/authors" Target="author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debrand, Lincoln" userId="9e843808-7aab-4656-b93e-046aafb10f69" providerId="ADAL" clId="{ACD6578D-4ABA-41B8-8FB8-D762A0E8C378}"/>
    <pc:docChg chg="undo custSel modSld addSection modSection">
      <pc:chgData name="Hildebrand, Lincoln" userId="9e843808-7aab-4656-b93e-046aafb10f69" providerId="ADAL" clId="{ACD6578D-4ABA-41B8-8FB8-D762A0E8C378}" dt="2024-05-13T23:51:21.321" v="20" actId="167"/>
      <pc:docMkLst>
        <pc:docMk/>
      </pc:docMkLst>
      <pc:sldChg chg="modSp mod">
        <pc:chgData name="Hildebrand, Lincoln" userId="9e843808-7aab-4656-b93e-046aafb10f69" providerId="ADAL" clId="{ACD6578D-4ABA-41B8-8FB8-D762A0E8C378}" dt="2024-05-13T23:51:03.016" v="19" actId="167"/>
        <pc:sldMkLst>
          <pc:docMk/>
          <pc:sldMk cId="3665535960" sldId="11030"/>
        </pc:sldMkLst>
        <pc:picChg chg="ord">
          <ac:chgData name="Hildebrand, Lincoln" userId="9e843808-7aab-4656-b93e-046aafb10f69" providerId="ADAL" clId="{ACD6578D-4ABA-41B8-8FB8-D762A0E8C378}" dt="2024-05-13T23:51:03.016" v="19" actId="167"/>
          <ac:picMkLst>
            <pc:docMk/>
            <pc:sldMk cId="3665535960" sldId="11030"/>
            <ac:picMk id="7" creationId="{49F1DC40-CC21-7E0E-3D1A-C81057EE050C}"/>
          </ac:picMkLst>
        </pc:picChg>
      </pc:sldChg>
      <pc:sldChg chg="addSp delSp mod">
        <pc:chgData name="Hildebrand, Lincoln" userId="9e843808-7aab-4656-b93e-046aafb10f69" providerId="ADAL" clId="{ACD6578D-4ABA-41B8-8FB8-D762A0E8C378}" dt="2024-05-13T23:50:48.015" v="18" actId="478"/>
        <pc:sldMkLst>
          <pc:docMk/>
          <pc:sldMk cId="3854655424" sldId="11061"/>
        </pc:sldMkLst>
        <pc:spChg chg="add del">
          <ac:chgData name="Hildebrand, Lincoln" userId="9e843808-7aab-4656-b93e-046aafb10f69" providerId="ADAL" clId="{ACD6578D-4ABA-41B8-8FB8-D762A0E8C378}" dt="2024-05-13T23:50:48.015" v="18" actId="478"/>
          <ac:spMkLst>
            <pc:docMk/>
            <pc:sldMk cId="3854655424" sldId="11061"/>
            <ac:spMk id="6" creationId="{277746DC-8B43-9B47-46E7-EACB1B3FF865}"/>
          </ac:spMkLst>
        </pc:spChg>
        <pc:grpChg chg="del">
          <ac:chgData name="Hildebrand, Lincoln" userId="9e843808-7aab-4656-b93e-046aafb10f69" providerId="ADAL" clId="{ACD6578D-4ABA-41B8-8FB8-D762A0E8C378}" dt="2024-05-13T23:49:03.419" v="16" actId="478"/>
          <ac:grpSpMkLst>
            <pc:docMk/>
            <pc:sldMk cId="3854655424" sldId="11061"/>
            <ac:grpSpMk id="5" creationId="{78139F76-2C7A-0373-0497-F3EE4E5BA293}"/>
          </ac:grpSpMkLst>
        </pc:grpChg>
      </pc:sldChg>
      <pc:sldChg chg="addSp delSp modSp mod modCm">
        <pc:chgData name="Hildebrand, Lincoln" userId="9e843808-7aab-4656-b93e-046aafb10f69" providerId="ADAL" clId="{ACD6578D-4ABA-41B8-8FB8-D762A0E8C378}" dt="2024-05-13T23:51:21.321" v="20" actId="167"/>
        <pc:sldMkLst>
          <pc:docMk/>
          <pc:sldMk cId="984078587" sldId="11068"/>
        </pc:sldMkLst>
        <pc:spChg chg="del">
          <ac:chgData name="Hildebrand, Lincoln" userId="9e843808-7aab-4656-b93e-046aafb10f69" providerId="ADAL" clId="{ACD6578D-4ABA-41B8-8FB8-D762A0E8C378}" dt="2024-05-13T14:29:05.078" v="9" actId="478"/>
          <ac:spMkLst>
            <pc:docMk/>
            <pc:sldMk cId="984078587" sldId="11068"/>
            <ac:spMk id="12" creationId="{A3B6CD94-C164-D406-C52B-A35BBEB13D01}"/>
          </ac:spMkLst>
        </pc:spChg>
        <pc:spChg chg="del mod">
          <ac:chgData name="Hildebrand, Lincoln" userId="9e843808-7aab-4656-b93e-046aafb10f69" providerId="ADAL" clId="{ACD6578D-4ABA-41B8-8FB8-D762A0E8C378}" dt="2024-05-13T14:29:02.534" v="8" actId="478"/>
          <ac:spMkLst>
            <pc:docMk/>
            <pc:sldMk cId="984078587" sldId="11068"/>
            <ac:spMk id="14" creationId="{5E3D2570-42BC-2D5B-9A37-4D6802C2161A}"/>
          </ac:spMkLst>
        </pc:spChg>
        <pc:grpChg chg="del">
          <ac:chgData name="Hildebrand, Lincoln" userId="9e843808-7aab-4656-b93e-046aafb10f69" providerId="ADAL" clId="{ACD6578D-4ABA-41B8-8FB8-D762A0E8C378}" dt="2024-05-13T14:27:20.207" v="2" actId="165"/>
          <ac:grpSpMkLst>
            <pc:docMk/>
            <pc:sldMk cId="984078587" sldId="11068"/>
            <ac:grpSpMk id="8" creationId="{91EA93E0-08EA-AB80-CF5D-3B137C7D1DC2}"/>
          </ac:grpSpMkLst>
        </pc:grpChg>
        <pc:grpChg chg="add mod ord">
          <ac:chgData name="Hildebrand, Lincoln" userId="9e843808-7aab-4656-b93e-046aafb10f69" providerId="ADAL" clId="{ACD6578D-4ABA-41B8-8FB8-D762A0E8C378}" dt="2024-05-13T23:51:21.321" v="20" actId="167"/>
          <ac:grpSpMkLst>
            <pc:docMk/>
            <pc:sldMk cId="984078587" sldId="11068"/>
            <ac:grpSpMk id="13" creationId="{6AE4897A-BFD8-20C8-C784-FEEE44B86FBA}"/>
          </ac:grpSpMkLst>
        </pc:grpChg>
        <pc:picChg chg="mod topLvl">
          <ac:chgData name="Hildebrand, Lincoln" userId="9e843808-7aab-4656-b93e-046aafb10f69" providerId="ADAL" clId="{ACD6578D-4ABA-41B8-8FB8-D762A0E8C378}" dt="2024-05-13T14:30:51.840" v="12" actId="164"/>
          <ac:picMkLst>
            <pc:docMk/>
            <pc:sldMk cId="984078587" sldId="11068"/>
            <ac:picMk id="4" creationId="{F4EED7AF-7421-CEBE-393D-C6324BE05681}"/>
          </ac:picMkLst>
        </pc:picChg>
        <pc:picChg chg="mod topLvl">
          <ac:chgData name="Hildebrand, Lincoln" userId="9e843808-7aab-4656-b93e-046aafb10f69" providerId="ADAL" clId="{ACD6578D-4ABA-41B8-8FB8-D762A0E8C378}" dt="2024-05-13T14:30:51.840" v="12" actId="164"/>
          <ac:picMkLst>
            <pc:docMk/>
            <pc:sldMk cId="984078587" sldId="11068"/>
            <ac:picMk id="5" creationId="{63E6559F-0B84-1F01-781B-A22A72E788A0}"/>
          </ac:picMkLst>
        </pc:picChg>
        <pc:picChg chg="mod">
          <ac:chgData name="Hildebrand, Lincoln" userId="9e843808-7aab-4656-b93e-046aafb10f69" providerId="ADAL" clId="{ACD6578D-4ABA-41B8-8FB8-D762A0E8C378}" dt="2024-05-13T14:30:51.840" v="12" actId="164"/>
          <ac:picMkLst>
            <pc:docMk/>
            <pc:sldMk cId="984078587" sldId="11068"/>
            <ac:picMk id="11" creationId="{CC284E80-F1A7-D2B5-99FA-1B8ACAA24EF1}"/>
          </ac:picMkLst>
        </pc:picChg>
      </pc:sldChg>
    </pc:docChg>
  </pc:docChgLst>
  <pc:docChgLst>
    <pc:chgData name="Zielinski, Jake" userId="e2c637f4-2b5f-42ca-a9be-80c402ada3f0" providerId="ADAL" clId="{84496713-87EA-46EF-A924-79020B264A13}"/>
    <pc:docChg chg="undo custSel addSld modSld">
      <pc:chgData name="Zielinski, Jake" userId="e2c637f4-2b5f-42ca-a9be-80c402ada3f0" providerId="ADAL" clId="{84496713-87EA-46EF-A924-79020B264A13}" dt="2024-05-31T13:25:41.762" v="107" actId="478"/>
      <pc:docMkLst>
        <pc:docMk/>
      </pc:docMkLst>
      <pc:sldChg chg="addSp delSp modSp mod">
        <pc:chgData name="Zielinski, Jake" userId="e2c637f4-2b5f-42ca-a9be-80c402ada3f0" providerId="ADAL" clId="{84496713-87EA-46EF-A924-79020B264A13}" dt="2024-05-31T13:25:41.762" v="107" actId="478"/>
        <pc:sldMkLst>
          <pc:docMk/>
          <pc:sldMk cId="1981385355" sldId="10981"/>
        </pc:sldMkLst>
        <pc:spChg chg="add del mod">
          <ac:chgData name="Zielinski, Jake" userId="e2c637f4-2b5f-42ca-a9be-80c402ada3f0" providerId="ADAL" clId="{84496713-87EA-46EF-A924-79020B264A13}" dt="2024-05-31T13:25:41.762" v="107" actId="478"/>
          <ac:spMkLst>
            <pc:docMk/>
            <pc:sldMk cId="1981385355" sldId="10981"/>
            <ac:spMk id="14" creationId="{1FA43C54-3A74-F09C-AEB6-AE93086A609D}"/>
          </ac:spMkLst>
        </pc:spChg>
      </pc:sldChg>
      <pc:sldChg chg="modSp mod">
        <pc:chgData name="Zielinski, Jake" userId="e2c637f4-2b5f-42ca-a9be-80c402ada3f0" providerId="ADAL" clId="{84496713-87EA-46EF-A924-79020B264A13}" dt="2024-05-21T21:02:17.915" v="8" actId="1076"/>
        <pc:sldMkLst>
          <pc:docMk/>
          <pc:sldMk cId="3491244786" sldId="11003"/>
        </pc:sldMkLst>
        <pc:picChg chg="mod">
          <ac:chgData name="Zielinski, Jake" userId="e2c637f4-2b5f-42ca-a9be-80c402ada3f0" providerId="ADAL" clId="{84496713-87EA-46EF-A924-79020B264A13}" dt="2024-05-21T21:02:17.915" v="8" actId="1076"/>
          <ac:picMkLst>
            <pc:docMk/>
            <pc:sldMk cId="3491244786" sldId="11003"/>
            <ac:picMk id="24" creationId="{669C9A18-E220-6D56-0642-1E67023E22AA}"/>
          </ac:picMkLst>
        </pc:picChg>
      </pc:sldChg>
      <pc:sldChg chg="modSp mod">
        <pc:chgData name="Zielinski, Jake" userId="e2c637f4-2b5f-42ca-a9be-80c402ada3f0" providerId="ADAL" clId="{84496713-87EA-46EF-A924-79020B264A13}" dt="2024-05-21T20:36:59.082" v="2" actId="1076"/>
        <pc:sldMkLst>
          <pc:docMk/>
          <pc:sldMk cId="3665535960" sldId="11030"/>
        </pc:sldMkLst>
        <pc:spChg chg="mod">
          <ac:chgData name="Zielinski, Jake" userId="e2c637f4-2b5f-42ca-a9be-80c402ada3f0" providerId="ADAL" clId="{84496713-87EA-46EF-A924-79020B264A13}" dt="2024-05-21T20:36:59.082" v="2" actId="1076"/>
          <ac:spMkLst>
            <pc:docMk/>
            <pc:sldMk cId="3665535960" sldId="11030"/>
            <ac:spMk id="6" creationId="{277746DC-8B43-9B47-46E7-EACB1B3FF865}"/>
          </ac:spMkLst>
        </pc:spChg>
      </pc:sldChg>
      <pc:sldChg chg="modSp mod">
        <pc:chgData name="Zielinski, Jake" userId="e2c637f4-2b5f-42ca-a9be-80c402ada3f0" providerId="ADAL" clId="{84496713-87EA-46EF-A924-79020B264A13}" dt="2024-05-21T20:37:11.452" v="4" actId="14100"/>
        <pc:sldMkLst>
          <pc:docMk/>
          <pc:sldMk cId="324630118" sldId="11062"/>
        </pc:sldMkLst>
        <pc:spChg chg="mod">
          <ac:chgData name="Zielinski, Jake" userId="e2c637f4-2b5f-42ca-a9be-80c402ada3f0" providerId="ADAL" clId="{84496713-87EA-46EF-A924-79020B264A13}" dt="2024-05-21T20:37:11.452" v="4" actId="14100"/>
          <ac:spMkLst>
            <pc:docMk/>
            <pc:sldMk cId="324630118" sldId="11062"/>
            <ac:spMk id="4" creationId="{AA0114E7-4653-6645-703F-F0180DD67331}"/>
          </ac:spMkLst>
        </pc:spChg>
      </pc:sldChg>
      <pc:sldChg chg="modSp mod">
        <pc:chgData name="Zielinski, Jake" userId="e2c637f4-2b5f-42ca-a9be-80c402ada3f0" providerId="ADAL" clId="{84496713-87EA-46EF-A924-79020B264A13}" dt="2024-05-22T21:34:25.762" v="14" actId="14100"/>
        <pc:sldMkLst>
          <pc:docMk/>
          <pc:sldMk cId="1487661708" sldId="11097"/>
        </pc:sldMkLst>
        <pc:cxnChg chg="mod">
          <ac:chgData name="Zielinski, Jake" userId="e2c637f4-2b5f-42ca-a9be-80c402ada3f0" providerId="ADAL" clId="{84496713-87EA-46EF-A924-79020B264A13}" dt="2024-05-22T21:34:25.762" v="14" actId="14100"/>
          <ac:cxnSpMkLst>
            <pc:docMk/>
            <pc:sldMk cId="1487661708" sldId="11097"/>
            <ac:cxnSpMk id="20" creationId="{DB22321E-4FA9-EC38-C081-E97D05387B21}"/>
          </ac:cxnSpMkLst>
        </pc:cxnChg>
      </pc:sldChg>
      <pc:sldChg chg="modSp mod">
        <pc:chgData name="Zielinski, Jake" userId="e2c637f4-2b5f-42ca-a9be-80c402ada3f0" providerId="ADAL" clId="{84496713-87EA-46EF-A924-79020B264A13}" dt="2024-05-22T21:34:19.434" v="13" actId="1076"/>
        <pc:sldMkLst>
          <pc:docMk/>
          <pc:sldMk cId="324899739" sldId="11105"/>
        </pc:sldMkLst>
        <pc:cxnChg chg="mod">
          <ac:chgData name="Zielinski, Jake" userId="e2c637f4-2b5f-42ca-a9be-80c402ada3f0" providerId="ADAL" clId="{84496713-87EA-46EF-A924-79020B264A13}" dt="2024-05-22T21:34:19.434" v="13" actId="1076"/>
          <ac:cxnSpMkLst>
            <pc:docMk/>
            <pc:sldMk cId="324899739" sldId="11105"/>
            <ac:cxnSpMk id="54" creationId="{E3BB57F9-C602-A0CB-59CC-E57794F03AAE}"/>
          </ac:cxnSpMkLst>
        </pc:cxnChg>
        <pc:cxnChg chg="mod">
          <ac:chgData name="Zielinski, Jake" userId="e2c637f4-2b5f-42ca-a9be-80c402ada3f0" providerId="ADAL" clId="{84496713-87EA-46EF-A924-79020B264A13}" dt="2024-05-22T21:34:15.822" v="11" actId="1076"/>
          <ac:cxnSpMkLst>
            <pc:docMk/>
            <pc:sldMk cId="324899739" sldId="11105"/>
            <ac:cxnSpMk id="67" creationId="{7EFAC9E9-F4A9-C34A-F6BF-CF08F702DC61}"/>
          </ac:cxnSpMkLst>
        </pc:cxnChg>
      </pc:sldChg>
      <pc:sldChg chg="delSp add mod">
        <pc:chgData name="Zielinski, Jake" userId="e2c637f4-2b5f-42ca-a9be-80c402ada3f0" providerId="ADAL" clId="{84496713-87EA-46EF-A924-79020B264A13}" dt="2024-05-21T21:02:28.461" v="10" actId="478"/>
        <pc:sldMkLst>
          <pc:docMk/>
          <pc:sldMk cId="3982604323" sldId="11109"/>
        </pc:sldMkLst>
        <pc:grpChg chg="del">
          <ac:chgData name="Zielinski, Jake" userId="e2c637f4-2b5f-42ca-a9be-80c402ada3f0" providerId="ADAL" clId="{84496713-87EA-46EF-A924-79020B264A13}" dt="2024-05-21T21:02:28.461" v="10" actId="478"/>
          <ac:grpSpMkLst>
            <pc:docMk/>
            <pc:sldMk cId="3982604323" sldId="11109"/>
            <ac:grpSpMk id="25" creationId="{78981473-325E-14E1-CE19-B59D8ABC19D4}"/>
          </ac:grpSpMkLst>
        </pc:grpChg>
        <pc:picChg chg="topLvl">
          <ac:chgData name="Zielinski, Jake" userId="e2c637f4-2b5f-42ca-a9be-80c402ada3f0" providerId="ADAL" clId="{84496713-87EA-46EF-A924-79020B264A13}" dt="2024-05-21T21:02:28.461" v="10" actId="478"/>
          <ac:picMkLst>
            <pc:docMk/>
            <pc:sldMk cId="3982604323" sldId="11109"/>
            <ac:picMk id="5" creationId="{63E6559F-0B84-1F01-781B-A22A72E788A0}"/>
          </ac:picMkLst>
        </pc:picChg>
        <pc:picChg chg="del topLvl">
          <ac:chgData name="Zielinski, Jake" userId="e2c637f4-2b5f-42ca-a9be-80c402ada3f0" providerId="ADAL" clId="{84496713-87EA-46EF-A924-79020B264A13}" dt="2024-05-21T21:02:28.461" v="10" actId="478"/>
          <ac:picMkLst>
            <pc:docMk/>
            <pc:sldMk cId="3982604323" sldId="11109"/>
            <ac:picMk id="24" creationId="{669C9A18-E220-6D56-0642-1E67023E22AA}"/>
          </ac:picMkLst>
        </pc:picChg>
      </pc:sldChg>
    </pc:docChg>
  </pc:docChgLst>
  <pc:docChgLst>
    <pc:chgData name="Mumm, Erik" userId="ccd0548b-2d3c-4208-983b-34c20116a32e" providerId="ADAL" clId="{7073EF86-26DE-484A-B9C1-917007C70619}"/>
    <pc:docChg chg="">
      <pc:chgData name="Mumm, Erik" userId="ccd0548b-2d3c-4208-983b-34c20116a32e" providerId="ADAL" clId="{7073EF86-26DE-484A-B9C1-917007C70619}" dt="2024-06-24T00:44:33.741" v="0"/>
      <pc:docMkLst>
        <pc:docMk/>
      </pc:docMkLst>
      <pc:sldChg chg="delCm">
        <pc:chgData name="Mumm, Erik" userId="ccd0548b-2d3c-4208-983b-34c20116a32e" providerId="ADAL" clId="{7073EF86-26DE-484A-B9C1-917007C70619}" dt="2024-06-24T00:44:33.741" v="0"/>
        <pc:sldMkLst>
          <pc:docMk/>
          <pc:sldMk cId="4181677061" sldId="11124"/>
        </pc:sldMkLst>
      </pc:sldChg>
    </pc:docChg>
  </pc:docChgLst>
  <pc:docChgLst>
    <pc:chgData name="VanJacobs, Blake" userId="f3b078ff-0b87-45e1-a6f4-66e909ec86ba" providerId="ADAL" clId="{4C248558-ECAF-49FC-9D09-C632832A4931}"/>
    <pc:docChg chg="undo custSel modSld">
      <pc:chgData name="VanJacobs, Blake" userId="f3b078ff-0b87-45e1-a6f4-66e909ec86ba" providerId="ADAL" clId="{4C248558-ECAF-49FC-9D09-C632832A4931}" dt="2024-05-13T22:36:20.908" v="36" actId="478"/>
      <pc:docMkLst>
        <pc:docMk/>
      </pc:docMkLst>
      <pc:sldChg chg="modSp mod">
        <pc:chgData name="VanJacobs, Blake" userId="f3b078ff-0b87-45e1-a6f4-66e909ec86ba" providerId="ADAL" clId="{4C248558-ECAF-49FC-9D09-C632832A4931}" dt="2024-05-13T18:21:31.380" v="16" actId="20577"/>
        <pc:sldMkLst>
          <pc:docMk/>
          <pc:sldMk cId="932992879" sldId="11055"/>
        </pc:sldMkLst>
        <pc:spChg chg="mod">
          <ac:chgData name="VanJacobs, Blake" userId="f3b078ff-0b87-45e1-a6f4-66e909ec86ba" providerId="ADAL" clId="{4C248558-ECAF-49FC-9D09-C632832A4931}" dt="2024-05-13T18:21:31.380" v="16" actId="20577"/>
          <ac:spMkLst>
            <pc:docMk/>
            <pc:sldMk cId="932992879" sldId="11055"/>
            <ac:spMk id="20" creationId="{C092F04E-9A37-2E1C-9CE3-70A4C1ECABA8}"/>
          </ac:spMkLst>
        </pc:spChg>
        <pc:spChg chg="mod">
          <ac:chgData name="VanJacobs, Blake" userId="f3b078ff-0b87-45e1-a6f4-66e909ec86ba" providerId="ADAL" clId="{4C248558-ECAF-49FC-9D09-C632832A4931}" dt="2024-05-13T18:21:20.180" v="5" actId="20577"/>
          <ac:spMkLst>
            <pc:docMk/>
            <pc:sldMk cId="932992879" sldId="11055"/>
            <ac:spMk id="25" creationId="{5D5926C0-E585-B049-6FE0-F57A75EF9A8A}"/>
          </ac:spMkLst>
        </pc:spChg>
      </pc:sldChg>
      <pc:sldChg chg="modSp mod">
        <pc:chgData name="VanJacobs, Blake" userId="f3b078ff-0b87-45e1-a6f4-66e909ec86ba" providerId="ADAL" clId="{4C248558-ECAF-49FC-9D09-C632832A4931}" dt="2024-05-13T21:36:08.322" v="28" actId="207"/>
        <pc:sldMkLst>
          <pc:docMk/>
          <pc:sldMk cId="1487661708" sldId="11097"/>
        </pc:sldMkLst>
        <pc:spChg chg="mod">
          <ac:chgData name="VanJacobs, Blake" userId="f3b078ff-0b87-45e1-a6f4-66e909ec86ba" providerId="ADAL" clId="{4C248558-ECAF-49FC-9D09-C632832A4931}" dt="2024-05-13T21:36:08.322" v="28" actId="207"/>
          <ac:spMkLst>
            <pc:docMk/>
            <pc:sldMk cId="1487661708" sldId="11097"/>
            <ac:spMk id="15" creationId="{30B565B8-621D-F939-687D-B02B0D6F5A3F}"/>
          </ac:spMkLst>
        </pc:spChg>
      </pc:sldChg>
      <pc:sldChg chg="modSp mod">
        <pc:chgData name="VanJacobs, Blake" userId="f3b078ff-0b87-45e1-a6f4-66e909ec86ba" providerId="ADAL" clId="{4C248558-ECAF-49FC-9D09-C632832A4931}" dt="2024-05-13T20:55:17.046" v="26" actId="1076"/>
        <pc:sldMkLst>
          <pc:docMk/>
          <pc:sldMk cId="2126179045" sldId="11107"/>
        </pc:sldMkLst>
        <pc:spChg chg="mod">
          <ac:chgData name="VanJacobs, Blake" userId="f3b078ff-0b87-45e1-a6f4-66e909ec86ba" providerId="ADAL" clId="{4C248558-ECAF-49FC-9D09-C632832A4931}" dt="2024-05-13T20:55:17.046" v="26" actId="1076"/>
          <ac:spMkLst>
            <pc:docMk/>
            <pc:sldMk cId="2126179045" sldId="11107"/>
            <ac:spMk id="23" creationId="{B7AB45CD-0F84-349B-88F4-BD1E7FE108F4}"/>
          </ac:spMkLst>
        </pc:spChg>
      </pc:sldChg>
      <pc:sldChg chg="delSp modSp mod">
        <pc:chgData name="VanJacobs, Blake" userId="f3b078ff-0b87-45e1-a6f4-66e909ec86ba" providerId="ADAL" clId="{4C248558-ECAF-49FC-9D09-C632832A4931}" dt="2024-05-13T22:36:20.908" v="36" actId="478"/>
        <pc:sldMkLst>
          <pc:docMk/>
          <pc:sldMk cId="3673939974" sldId="11108"/>
        </pc:sldMkLst>
        <pc:spChg chg="del">
          <ac:chgData name="VanJacobs, Blake" userId="f3b078ff-0b87-45e1-a6f4-66e909ec86ba" providerId="ADAL" clId="{4C248558-ECAF-49FC-9D09-C632832A4931}" dt="2024-05-13T22:36:20.908" v="36" actId="478"/>
          <ac:spMkLst>
            <pc:docMk/>
            <pc:sldMk cId="3673939974" sldId="11108"/>
            <ac:spMk id="10" creationId="{0ED8FBC5-6ACB-99E5-A8EE-1930F352DC71}"/>
          </ac:spMkLst>
        </pc:spChg>
        <pc:spChg chg="del">
          <ac:chgData name="VanJacobs, Blake" userId="f3b078ff-0b87-45e1-a6f4-66e909ec86ba" providerId="ADAL" clId="{4C248558-ECAF-49FC-9D09-C632832A4931}" dt="2024-05-13T22:36:20.908" v="36" actId="478"/>
          <ac:spMkLst>
            <pc:docMk/>
            <pc:sldMk cId="3673939974" sldId="11108"/>
            <ac:spMk id="11" creationId="{C3E340C4-2A46-0E32-C73F-D355B336DE87}"/>
          </ac:spMkLst>
        </pc:spChg>
        <pc:spChg chg="del">
          <ac:chgData name="VanJacobs, Blake" userId="f3b078ff-0b87-45e1-a6f4-66e909ec86ba" providerId="ADAL" clId="{4C248558-ECAF-49FC-9D09-C632832A4931}" dt="2024-05-13T22:36:20.908" v="36" actId="478"/>
          <ac:spMkLst>
            <pc:docMk/>
            <pc:sldMk cId="3673939974" sldId="11108"/>
            <ac:spMk id="12" creationId="{DB3316BC-BFF5-E0AC-AC73-F5783F53367E}"/>
          </ac:spMkLst>
        </pc:spChg>
        <pc:spChg chg="del">
          <ac:chgData name="VanJacobs, Blake" userId="f3b078ff-0b87-45e1-a6f4-66e909ec86ba" providerId="ADAL" clId="{4C248558-ECAF-49FC-9D09-C632832A4931}" dt="2024-05-13T22:36:20.908" v="36" actId="478"/>
          <ac:spMkLst>
            <pc:docMk/>
            <pc:sldMk cId="3673939974" sldId="11108"/>
            <ac:spMk id="13" creationId="{8B835AA8-8159-A9E2-9393-5E35EAD798C1}"/>
          </ac:spMkLst>
        </pc:spChg>
        <pc:spChg chg="del">
          <ac:chgData name="VanJacobs, Blake" userId="f3b078ff-0b87-45e1-a6f4-66e909ec86ba" providerId="ADAL" clId="{4C248558-ECAF-49FC-9D09-C632832A4931}" dt="2024-05-13T22:36:20.908" v="36" actId="478"/>
          <ac:spMkLst>
            <pc:docMk/>
            <pc:sldMk cId="3673939974" sldId="11108"/>
            <ac:spMk id="14" creationId="{64E2D806-5191-8AAB-6B90-84E29A531B6A}"/>
          </ac:spMkLst>
        </pc:spChg>
        <pc:spChg chg="del">
          <ac:chgData name="VanJacobs, Blake" userId="f3b078ff-0b87-45e1-a6f4-66e909ec86ba" providerId="ADAL" clId="{4C248558-ECAF-49FC-9D09-C632832A4931}" dt="2024-05-13T22:36:20.908" v="36" actId="478"/>
          <ac:spMkLst>
            <pc:docMk/>
            <pc:sldMk cId="3673939974" sldId="11108"/>
            <ac:spMk id="19" creationId="{DA3F1CF2-363D-DD7D-C066-2FDE427715B5}"/>
          </ac:spMkLst>
        </pc:spChg>
        <pc:picChg chg="mod modCrop">
          <ac:chgData name="VanJacobs, Blake" userId="f3b078ff-0b87-45e1-a6f4-66e909ec86ba" providerId="ADAL" clId="{4C248558-ECAF-49FC-9D09-C632832A4931}" dt="2024-05-13T22:36:11.959" v="35" actId="14826"/>
          <ac:picMkLst>
            <pc:docMk/>
            <pc:sldMk cId="3673939974" sldId="11108"/>
            <ac:picMk id="5" creationId="{63E6559F-0B84-1F01-781B-A22A72E788A0}"/>
          </ac:picMkLst>
        </pc:picChg>
      </pc:sldChg>
    </pc:docChg>
  </pc:docChgLst>
  <pc:docChgLst>
    <pc:chgData name="Zielinski, Jake" userId="e2c637f4-2b5f-42ca-a9be-80c402ada3f0" providerId="ADAL" clId="{42CEC3B8-D1EE-415F-8250-B1A5BE6E01B9}"/>
    <pc:docChg chg="undo custSel addSld delSld modSld sldOrd addSection delSection modSection">
      <pc:chgData name="Zielinski, Jake" userId="e2c637f4-2b5f-42ca-a9be-80c402ada3f0" providerId="ADAL" clId="{42CEC3B8-D1EE-415F-8250-B1A5BE6E01B9}" dt="2024-06-20T17:52:35.792" v="2296"/>
      <pc:docMkLst>
        <pc:docMk/>
      </pc:docMkLst>
      <pc:sldChg chg="modSp mod">
        <pc:chgData name="Zielinski, Jake" userId="e2c637f4-2b5f-42ca-a9be-80c402ada3f0" providerId="ADAL" clId="{42CEC3B8-D1EE-415F-8250-B1A5BE6E01B9}" dt="2024-06-06T17:37:10.255" v="60" actId="20577"/>
        <pc:sldMkLst>
          <pc:docMk/>
          <pc:sldMk cId="40907426" sldId="260"/>
        </pc:sldMkLst>
        <pc:spChg chg="mod">
          <ac:chgData name="Zielinski, Jake" userId="e2c637f4-2b5f-42ca-a9be-80c402ada3f0" providerId="ADAL" clId="{42CEC3B8-D1EE-415F-8250-B1A5BE6E01B9}" dt="2024-06-06T17:37:10.255" v="60" actId="20577"/>
          <ac:spMkLst>
            <pc:docMk/>
            <pc:sldMk cId="40907426" sldId="260"/>
            <ac:spMk id="3" creationId="{1307076C-A5AC-3834-F166-32E33DD4C9CB}"/>
          </ac:spMkLst>
        </pc:spChg>
      </pc:sldChg>
      <pc:sldChg chg="modSp mod">
        <pc:chgData name="Zielinski, Jake" userId="e2c637f4-2b5f-42ca-a9be-80c402ada3f0" providerId="ADAL" clId="{42CEC3B8-D1EE-415F-8250-B1A5BE6E01B9}" dt="2024-06-06T17:29:56.076" v="14" actId="20577"/>
        <pc:sldMkLst>
          <pc:docMk/>
          <pc:sldMk cId="1595537557" sldId="262"/>
        </pc:sldMkLst>
        <pc:spChg chg="mod">
          <ac:chgData name="Zielinski, Jake" userId="e2c637f4-2b5f-42ca-a9be-80c402ada3f0" providerId="ADAL" clId="{42CEC3B8-D1EE-415F-8250-B1A5BE6E01B9}" dt="2024-06-06T17:29:56.076" v="14" actId="20577"/>
          <ac:spMkLst>
            <pc:docMk/>
            <pc:sldMk cId="1595537557" sldId="262"/>
            <ac:spMk id="6" creationId="{25B27C3F-031C-01B2-63EA-9BB5A85A2AAD}"/>
          </ac:spMkLst>
        </pc:spChg>
      </pc:sldChg>
      <pc:sldChg chg="addSp delSp modSp add del mod addCm modCm">
        <pc:chgData name="Zielinski, Jake" userId="e2c637f4-2b5f-42ca-a9be-80c402ada3f0" providerId="ADAL" clId="{42CEC3B8-D1EE-415F-8250-B1A5BE6E01B9}" dt="2024-06-10T19:32:56.257" v="1016" actId="47"/>
        <pc:sldMkLst>
          <pc:docMk/>
          <pc:sldMk cId="0" sldId="271"/>
        </pc:sldMkLst>
        <pc:spChg chg="del">
          <ac:chgData name="Zielinski, Jake" userId="e2c637f4-2b5f-42ca-a9be-80c402ada3f0" providerId="ADAL" clId="{42CEC3B8-D1EE-415F-8250-B1A5BE6E01B9}" dt="2024-06-06T17:59:26.310" v="234" actId="478"/>
          <ac:spMkLst>
            <pc:docMk/>
            <pc:sldMk cId="0" sldId="271"/>
            <ac:spMk id="7" creationId="{00000000-0000-0000-0000-000000000000}"/>
          </ac:spMkLst>
        </pc:spChg>
        <pc:spChg chg="del mod">
          <ac:chgData name="Zielinski, Jake" userId="e2c637f4-2b5f-42ca-a9be-80c402ada3f0" providerId="ADAL" clId="{42CEC3B8-D1EE-415F-8250-B1A5BE6E01B9}" dt="2024-06-06T18:02:23.315" v="245" actId="478"/>
          <ac:spMkLst>
            <pc:docMk/>
            <pc:sldMk cId="0" sldId="271"/>
            <ac:spMk id="13" creationId="{00000000-0000-0000-0000-000000000000}"/>
          </ac:spMkLst>
        </pc:spChg>
        <pc:spChg chg="add del">
          <ac:chgData name="Zielinski, Jake" userId="e2c637f4-2b5f-42ca-a9be-80c402ada3f0" providerId="ADAL" clId="{42CEC3B8-D1EE-415F-8250-B1A5BE6E01B9}" dt="2024-06-06T18:02:34.139" v="251" actId="478"/>
          <ac:spMkLst>
            <pc:docMk/>
            <pc:sldMk cId="0" sldId="271"/>
            <ac:spMk id="14" creationId="{00000000-0000-0000-0000-000000000000}"/>
          </ac:spMkLst>
        </pc:spChg>
        <pc:spChg chg="del mod">
          <ac:chgData name="Zielinski, Jake" userId="e2c637f4-2b5f-42ca-a9be-80c402ada3f0" providerId="ADAL" clId="{42CEC3B8-D1EE-415F-8250-B1A5BE6E01B9}" dt="2024-06-06T18:02:20.300" v="241" actId="478"/>
          <ac:spMkLst>
            <pc:docMk/>
            <pc:sldMk cId="0" sldId="271"/>
            <ac:spMk id="18" creationId="{00000000-0000-0000-0000-000000000000}"/>
          </ac:spMkLst>
        </pc:spChg>
        <pc:spChg chg="add del">
          <ac:chgData name="Zielinski, Jake" userId="e2c637f4-2b5f-42ca-a9be-80c402ada3f0" providerId="ADAL" clId="{42CEC3B8-D1EE-415F-8250-B1A5BE6E01B9}" dt="2024-06-06T18:02:35.516" v="252" actId="478"/>
          <ac:spMkLst>
            <pc:docMk/>
            <pc:sldMk cId="0" sldId="271"/>
            <ac:spMk id="22" creationId="{00000000-0000-0000-0000-000000000000}"/>
          </ac:spMkLst>
        </pc:spChg>
        <pc:spChg chg="add del">
          <ac:chgData name="Zielinski, Jake" userId="e2c637f4-2b5f-42ca-a9be-80c402ada3f0" providerId="ADAL" clId="{42CEC3B8-D1EE-415F-8250-B1A5BE6E01B9}" dt="2024-06-06T18:02:27.651" v="247" actId="478"/>
          <ac:spMkLst>
            <pc:docMk/>
            <pc:sldMk cId="0" sldId="271"/>
            <ac:spMk id="28" creationId="{00000000-0000-0000-0000-000000000000}"/>
          </ac:spMkLst>
        </pc:spChg>
        <pc:spChg chg="add del">
          <ac:chgData name="Zielinski, Jake" userId="e2c637f4-2b5f-42ca-a9be-80c402ada3f0" providerId="ADAL" clId="{42CEC3B8-D1EE-415F-8250-B1A5BE6E01B9}" dt="2024-06-06T18:02:31.086" v="249" actId="478"/>
          <ac:spMkLst>
            <pc:docMk/>
            <pc:sldMk cId="0" sldId="271"/>
            <ac:spMk id="32" creationId="{00000000-0000-0000-0000-000000000000}"/>
          </ac:spMkLst>
        </pc:spChg>
        <pc:spChg chg="add del mod">
          <ac:chgData name="Zielinski, Jake" userId="e2c637f4-2b5f-42ca-a9be-80c402ada3f0" providerId="ADAL" clId="{42CEC3B8-D1EE-415F-8250-B1A5BE6E01B9}" dt="2024-06-06T18:02:27.651" v="247" actId="478"/>
          <ac:spMkLst>
            <pc:docMk/>
            <pc:sldMk cId="0" sldId="271"/>
            <ac:spMk id="33" creationId="{00000000-0000-0000-0000-000000000000}"/>
          </ac:spMkLst>
        </pc:spChg>
        <pc:spChg chg="add del mod">
          <ac:chgData name="Zielinski, Jake" userId="e2c637f4-2b5f-42ca-a9be-80c402ada3f0" providerId="ADAL" clId="{42CEC3B8-D1EE-415F-8250-B1A5BE6E01B9}" dt="2024-06-06T17:59:35.099" v="236" actId="478"/>
          <ac:spMkLst>
            <pc:docMk/>
            <pc:sldMk cId="0" sldId="271"/>
            <ac:spMk id="35" creationId="{5A306486-BCF1-0C0D-08BA-7275ED609DFF}"/>
          </ac:spMkLst>
        </pc:spChg>
        <pc:spChg chg="add mod">
          <ac:chgData name="Zielinski, Jake" userId="e2c637f4-2b5f-42ca-a9be-80c402ada3f0" providerId="ADAL" clId="{42CEC3B8-D1EE-415F-8250-B1A5BE6E01B9}" dt="2024-06-10T18:31:20.529" v="881" actId="20577"/>
          <ac:spMkLst>
            <pc:docMk/>
            <pc:sldMk cId="0" sldId="271"/>
            <ac:spMk id="36" creationId="{8AA2DB4B-3B24-A29C-F255-A5B63F7C75C9}"/>
          </ac:spMkLst>
        </pc:spChg>
        <pc:spChg chg="add mod">
          <ac:chgData name="Zielinski, Jake" userId="e2c637f4-2b5f-42ca-a9be-80c402ada3f0" providerId="ADAL" clId="{42CEC3B8-D1EE-415F-8250-B1A5BE6E01B9}" dt="2024-06-06T21:56:09.254" v="811" actId="207"/>
          <ac:spMkLst>
            <pc:docMk/>
            <pc:sldMk cId="0" sldId="271"/>
            <ac:spMk id="38" creationId="{84122CE5-5282-003C-1415-0221944F1DD1}"/>
          </ac:spMkLst>
        </pc:spChg>
        <pc:spChg chg="add del mod">
          <ac:chgData name="Zielinski, Jake" userId="e2c637f4-2b5f-42ca-a9be-80c402ada3f0" providerId="ADAL" clId="{42CEC3B8-D1EE-415F-8250-B1A5BE6E01B9}" dt="2024-06-06T18:12:40.763" v="442" actId="478"/>
          <ac:spMkLst>
            <pc:docMk/>
            <pc:sldMk cId="0" sldId="271"/>
            <ac:spMk id="39" creationId="{C0009173-86C3-D8B2-EC37-92E004166E88}"/>
          </ac:spMkLst>
        </pc:spChg>
        <pc:spChg chg="add del mod">
          <ac:chgData name="Zielinski, Jake" userId="e2c637f4-2b5f-42ca-a9be-80c402ada3f0" providerId="ADAL" clId="{42CEC3B8-D1EE-415F-8250-B1A5BE6E01B9}" dt="2024-06-06T18:08:33.193" v="369" actId="478"/>
          <ac:spMkLst>
            <pc:docMk/>
            <pc:sldMk cId="0" sldId="271"/>
            <ac:spMk id="40" creationId="{AA48869A-2AAA-BA70-F514-3CEE185BB208}"/>
          </ac:spMkLst>
        </pc:spChg>
        <pc:spChg chg="add mod">
          <ac:chgData name="Zielinski, Jake" userId="e2c637f4-2b5f-42ca-a9be-80c402ada3f0" providerId="ADAL" clId="{42CEC3B8-D1EE-415F-8250-B1A5BE6E01B9}" dt="2024-06-06T18:17:35.282" v="599" actId="1076"/>
          <ac:spMkLst>
            <pc:docMk/>
            <pc:sldMk cId="0" sldId="271"/>
            <ac:spMk id="42" creationId="{0B1BFF30-D4C5-C4D4-BB55-3768AED46B82}"/>
          </ac:spMkLst>
        </pc:spChg>
        <pc:spChg chg="add del mod">
          <ac:chgData name="Zielinski, Jake" userId="e2c637f4-2b5f-42ca-a9be-80c402ada3f0" providerId="ADAL" clId="{42CEC3B8-D1EE-415F-8250-B1A5BE6E01B9}" dt="2024-06-06T18:11:10.187" v="424" actId="478"/>
          <ac:spMkLst>
            <pc:docMk/>
            <pc:sldMk cId="0" sldId="271"/>
            <ac:spMk id="43" creationId="{E53A5CE8-AAFD-0A57-6DB9-C38F846D6C66}"/>
          </ac:spMkLst>
        </pc:spChg>
        <pc:spChg chg="add del mod">
          <ac:chgData name="Zielinski, Jake" userId="e2c637f4-2b5f-42ca-a9be-80c402ada3f0" providerId="ADAL" clId="{42CEC3B8-D1EE-415F-8250-B1A5BE6E01B9}" dt="2024-06-06T18:11:09.226" v="423" actId="478"/>
          <ac:spMkLst>
            <pc:docMk/>
            <pc:sldMk cId="0" sldId="271"/>
            <ac:spMk id="44" creationId="{40DE86D2-96B2-A8A9-3CF9-8FFD4BCAC5CA}"/>
          </ac:spMkLst>
        </pc:spChg>
        <pc:spChg chg="add del mod">
          <ac:chgData name="Zielinski, Jake" userId="e2c637f4-2b5f-42ca-a9be-80c402ada3f0" providerId="ADAL" clId="{42CEC3B8-D1EE-415F-8250-B1A5BE6E01B9}" dt="2024-06-06T18:04:55.517" v="276" actId="478"/>
          <ac:spMkLst>
            <pc:docMk/>
            <pc:sldMk cId="0" sldId="271"/>
            <ac:spMk id="45" creationId="{0836923E-F74B-8A0C-C22B-F8B21E3CC110}"/>
          </ac:spMkLst>
        </pc:spChg>
        <pc:spChg chg="add del mod">
          <ac:chgData name="Zielinski, Jake" userId="e2c637f4-2b5f-42ca-a9be-80c402ada3f0" providerId="ADAL" clId="{42CEC3B8-D1EE-415F-8250-B1A5BE6E01B9}" dt="2024-06-06T18:08:03.845" v="351" actId="478"/>
          <ac:spMkLst>
            <pc:docMk/>
            <pc:sldMk cId="0" sldId="271"/>
            <ac:spMk id="46" creationId="{24EF81C1-3315-D00E-0052-76ABA0F1568C}"/>
          </ac:spMkLst>
        </pc:spChg>
        <pc:spChg chg="add mod">
          <ac:chgData name="Zielinski, Jake" userId="e2c637f4-2b5f-42ca-a9be-80c402ada3f0" providerId="ADAL" clId="{42CEC3B8-D1EE-415F-8250-B1A5BE6E01B9}" dt="2024-06-06T18:17:38.960" v="600" actId="1076"/>
          <ac:spMkLst>
            <pc:docMk/>
            <pc:sldMk cId="0" sldId="271"/>
            <ac:spMk id="49" creationId="{E8591104-F418-90C6-B0E6-07355BA262F6}"/>
          </ac:spMkLst>
        </pc:spChg>
        <pc:spChg chg="add mod">
          <ac:chgData name="Zielinski, Jake" userId="e2c637f4-2b5f-42ca-a9be-80c402ada3f0" providerId="ADAL" clId="{42CEC3B8-D1EE-415F-8250-B1A5BE6E01B9}" dt="2024-06-06T18:17:32.729" v="597" actId="1076"/>
          <ac:spMkLst>
            <pc:docMk/>
            <pc:sldMk cId="0" sldId="271"/>
            <ac:spMk id="50" creationId="{6EB862FA-1EDA-C839-86B9-1672EE0D8285}"/>
          </ac:spMkLst>
        </pc:spChg>
        <pc:spChg chg="add del mod">
          <ac:chgData name="Zielinski, Jake" userId="e2c637f4-2b5f-42ca-a9be-80c402ada3f0" providerId="ADAL" clId="{42CEC3B8-D1EE-415F-8250-B1A5BE6E01B9}" dt="2024-06-06T18:13:09.055" v="466" actId="478"/>
          <ac:spMkLst>
            <pc:docMk/>
            <pc:sldMk cId="0" sldId="271"/>
            <ac:spMk id="52" creationId="{271ECFB2-6460-415A-9D9C-79ABD177E04A}"/>
          </ac:spMkLst>
        </pc:spChg>
        <pc:spChg chg="add mod">
          <ac:chgData name="Zielinski, Jake" userId="e2c637f4-2b5f-42ca-a9be-80c402ada3f0" providerId="ADAL" clId="{42CEC3B8-D1EE-415F-8250-B1A5BE6E01B9}" dt="2024-06-06T18:17:45.658" v="603" actId="1076"/>
          <ac:spMkLst>
            <pc:docMk/>
            <pc:sldMk cId="0" sldId="271"/>
            <ac:spMk id="53" creationId="{8D9AA36A-B9EB-F12E-E8F8-AB0AD316CD24}"/>
          </ac:spMkLst>
        </pc:spChg>
        <pc:spChg chg="add del mod">
          <ac:chgData name="Zielinski, Jake" userId="e2c637f4-2b5f-42ca-a9be-80c402ada3f0" providerId="ADAL" clId="{42CEC3B8-D1EE-415F-8250-B1A5BE6E01B9}" dt="2024-06-06T18:13:28.478" v="478" actId="478"/>
          <ac:spMkLst>
            <pc:docMk/>
            <pc:sldMk cId="0" sldId="271"/>
            <ac:spMk id="54" creationId="{F7640A73-DF3C-A563-FFD7-FA913F069C35}"/>
          </ac:spMkLst>
        </pc:spChg>
        <pc:spChg chg="add mod">
          <ac:chgData name="Zielinski, Jake" userId="e2c637f4-2b5f-42ca-a9be-80c402ada3f0" providerId="ADAL" clId="{42CEC3B8-D1EE-415F-8250-B1A5BE6E01B9}" dt="2024-06-06T18:23:58.653" v="809" actId="14100"/>
          <ac:spMkLst>
            <pc:docMk/>
            <pc:sldMk cId="0" sldId="271"/>
            <ac:spMk id="55" creationId="{B45F8384-A810-F415-8A10-DE34F3B4BA17}"/>
          </ac:spMkLst>
        </pc:spChg>
        <pc:spChg chg="add del mod">
          <ac:chgData name="Zielinski, Jake" userId="e2c637f4-2b5f-42ca-a9be-80c402ada3f0" providerId="ADAL" clId="{42CEC3B8-D1EE-415F-8250-B1A5BE6E01B9}" dt="2024-06-06T18:17:24.976" v="595" actId="1076"/>
          <ac:spMkLst>
            <pc:docMk/>
            <pc:sldMk cId="0" sldId="271"/>
            <ac:spMk id="56" creationId="{83D8ABF7-9807-EC08-BAAC-E6B68E828FB5}"/>
          </ac:spMkLst>
        </pc:spChg>
        <pc:spChg chg="add del">
          <ac:chgData name="Zielinski, Jake" userId="e2c637f4-2b5f-42ca-a9be-80c402ada3f0" providerId="ADAL" clId="{42CEC3B8-D1EE-415F-8250-B1A5BE6E01B9}" dt="2024-06-06T18:14:41.684" v="489" actId="22"/>
          <ac:spMkLst>
            <pc:docMk/>
            <pc:sldMk cId="0" sldId="271"/>
            <ac:spMk id="58" creationId="{BBB1AE75-5534-BC33-C471-5573B42B8348}"/>
          </ac:spMkLst>
        </pc:spChg>
        <pc:spChg chg="add mod">
          <ac:chgData name="Zielinski, Jake" userId="e2c637f4-2b5f-42ca-a9be-80c402ada3f0" providerId="ADAL" clId="{42CEC3B8-D1EE-415F-8250-B1A5BE6E01B9}" dt="2024-06-06T18:20:26.839" v="798" actId="14100"/>
          <ac:spMkLst>
            <pc:docMk/>
            <pc:sldMk cId="0" sldId="271"/>
            <ac:spMk id="59" creationId="{D44AE18D-0900-5133-F6FA-57ACD45FA2BD}"/>
          </ac:spMkLst>
        </pc:spChg>
        <pc:spChg chg="add mod">
          <ac:chgData name="Zielinski, Jake" userId="e2c637f4-2b5f-42ca-a9be-80c402ada3f0" providerId="ADAL" clId="{42CEC3B8-D1EE-415F-8250-B1A5BE6E01B9}" dt="2024-06-06T18:17:58.488" v="607" actId="1076"/>
          <ac:spMkLst>
            <pc:docMk/>
            <pc:sldMk cId="0" sldId="271"/>
            <ac:spMk id="60" creationId="{1CC3FFAE-87E6-CBB7-8757-8DFB529377C6}"/>
          </ac:spMkLst>
        </pc:spChg>
        <pc:spChg chg="add mod">
          <ac:chgData name="Zielinski, Jake" userId="e2c637f4-2b5f-42ca-a9be-80c402ada3f0" providerId="ADAL" clId="{42CEC3B8-D1EE-415F-8250-B1A5BE6E01B9}" dt="2024-06-06T18:20:47.105" v="805" actId="20577"/>
          <ac:spMkLst>
            <pc:docMk/>
            <pc:sldMk cId="0" sldId="271"/>
            <ac:spMk id="61" creationId="{C63C2C7E-6152-113D-9D55-142193F66302}"/>
          </ac:spMkLst>
        </pc:spChg>
        <pc:grpChg chg="del">
          <ac:chgData name="Zielinski, Jake" userId="e2c637f4-2b5f-42ca-a9be-80c402ada3f0" providerId="ADAL" clId="{42CEC3B8-D1EE-415F-8250-B1A5BE6E01B9}" dt="2024-06-06T18:02:20.853" v="242" actId="478"/>
          <ac:grpSpMkLst>
            <pc:docMk/>
            <pc:sldMk cId="0" sldId="271"/>
            <ac:grpSpMk id="2" creationId="{00000000-0000-0000-0000-000000000000}"/>
          </ac:grpSpMkLst>
        </pc:grpChg>
        <pc:grpChg chg="del">
          <ac:chgData name="Zielinski, Jake" userId="e2c637f4-2b5f-42ca-a9be-80c402ada3f0" providerId="ADAL" clId="{42CEC3B8-D1EE-415F-8250-B1A5BE6E01B9}" dt="2024-06-06T18:02:18.713" v="239" actId="478"/>
          <ac:grpSpMkLst>
            <pc:docMk/>
            <pc:sldMk cId="0" sldId="271"/>
            <ac:grpSpMk id="8" creationId="{00000000-0000-0000-0000-000000000000}"/>
          </ac:grpSpMkLst>
        </pc:grpChg>
        <pc:grpChg chg="del">
          <ac:chgData name="Zielinski, Jake" userId="e2c637f4-2b5f-42ca-a9be-80c402ada3f0" providerId="ADAL" clId="{42CEC3B8-D1EE-415F-8250-B1A5BE6E01B9}" dt="2024-06-06T18:02:18.210" v="238" actId="478"/>
          <ac:grpSpMkLst>
            <pc:docMk/>
            <pc:sldMk cId="0" sldId="271"/>
            <ac:grpSpMk id="15" creationId="{00000000-0000-0000-0000-000000000000}"/>
          </ac:grpSpMkLst>
        </pc:grpChg>
        <pc:grpChg chg="del">
          <ac:chgData name="Zielinski, Jake" userId="e2c637f4-2b5f-42ca-a9be-80c402ada3f0" providerId="ADAL" clId="{42CEC3B8-D1EE-415F-8250-B1A5BE6E01B9}" dt="2024-06-06T18:02:22.012" v="243" actId="478"/>
          <ac:grpSpMkLst>
            <pc:docMk/>
            <pc:sldMk cId="0" sldId="271"/>
            <ac:grpSpMk id="19" creationId="{00000000-0000-0000-0000-000000000000}"/>
          </ac:grpSpMkLst>
        </pc:grpChg>
        <pc:grpChg chg="del">
          <ac:chgData name="Zielinski, Jake" userId="e2c637f4-2b5f-42ca-a9be-80c402ada3f0" providerId="ADAL" clId="{42CEC3B8-D1EE-415F-8250-B1A5BE6E01B9}" dt="2024-06-06T18:02:31.750" v="250" actId="478"/>
          <ac:grpSpMkLst>
            <pc:docMk/>
            <pc:sldMk cId="0" sldId="271"/>
            <ac:grpSpMk id="23" creationId="{00000000-0000-0000-0000-000000000000}"/>
          </ac:grpSpMkLst>
        </pc:grpChg>
        <pc:grpChg chg="del">
          <ac:chgData name="Zielinski, Jake" userId="e2c637f4-2b5f-42ca-a9be-80c402ada3f0" providerId="ADAL" clId="{42CEC3B8-D1EE-415F-8250-B1A5BE6E01B9}" dt="2024-06-06T18:02:29.587" v="248" actId="478"/>
          <ac:grpSpMkLst>
            <pc:docMk/>
            <pc:sldMk cId="0" sldId="271"/>
            <ac:grpSpMk id="29" creationId="{00000000-0000-0000-0000-000000000000}"/>
          </ac:grpSpMkLst>
        </pc:grpChg>
        <pc:picChg chg="add mod">
          <ac:chgData name="Zielinski, Jake" userId="e2c637f4-2b5f-42ca-a9be-80c402ada3f0" providerId="ADAL" clId="{42CEC3B8-D1EE-415F-8250-B1A5BE6E01B9}" dt="2024-06-06T18:17:40.355" v="601" actId="1076"/>
          <ac:picMkLst>
            <pc:docMk/>
            <pc:sldMk cId="0" sldId="271"/>
            <ac:picMk id="37" creationId="{399175CF-E9F0-EFDF-CA81-E3C55BF6DEEF}"/>
          </ac:picMkLst>
        </pc:picChg>
        <pc:picChg chg="add mod">
          <ac:chgData name="Zielinski, Jake" userId="e2c637f4-2b5f-42ca-a9be-80c402ada3f0" providerId="ADAL" clId="{42CEC3B8-D1EE-415F-8250-B1A5BE6E01B9}" dt="2024-06-06T18:17:42.168" v="602" actId="1076"/>
          <ac:picMkLst>
            <pc:docMk/>
            <pc:sldMk cId="0" sldId="271"/>
            <ac:picMk id="41" creationId="{6F70B305-9F27-3A38-AFD5-E6FC66292D9C}"/>
          </ac:picMkLst>
        </pc:picChg>
        <pc:picChg chg="add del mod">
          <ac:chgData name="Zielinski, Jake" userId="e2c637f4-2b5f-42ca-a9be-80c402ada3f0" providerId="ADAL" clId="{42CEC3B8-D1EE-415F-8250-B1A5BE6E01B9}" dt="2024-06-06T18:08:03.411" v="350" actId="478"/>
          <ac:picMkLst>
            <pc:docMk/>
            <pc:sldMk cId="0" sldId="271"/>
            <ac:picMk id="47" creationId="{947EC5EA-2E6F-9B77-CC76-E1F8F30A98A6}"/>
          </ac:picMkLst>
        </pc:picChg>
        <pc:picChg chg="add del mod">
          <ac:chgData name="Zielinski, Jake" userId="e2c637f4-2b5f-42ca-a9be-80c402ada3f0" providerId="ADAL" clId="{42CEC3B8-D1EE-415F-8250-B1A5BE6E01B9}" dt="2024-06-06T18:04:56.347" v="277" actId="478"/>
          <ac:picMkLst>
            <pc:docMk/>
            <pc:sldMk cId="0" sldId="271"/>
            <ac:picMk id="48" creationId="{C306ADF6-11F7-863D-8818-F8425158FCE0}"/>
          </ac:picMkLst>
        </pc:picChg>
        <pc:picChg chg="add mod">
          <ac:chgData name="Zielinski, Jake" userId="e2c637f4-2b5f-42ca-a9be-80c402ada3f0" providerId="ADAL" clId="{42CEC3B8-D1EE-415F-8250-B1A5BE6E01B9}" dt="2024-06-06T18:16:42.639" v="580" actId="1076"/>
          <ac:picMkLst>
            <pc:docMk/>
            <pc:sldMk cId="0" sldId="271"/>
            <ac:picMk id="51" creationId="{359F20AE-D4D3-FCA7-559B-0AE9E955F470}"/>
          </ac:picMkLst>
        </pc:picChg>
      </pc:sldChg>
      <pc:sldChg chg="add del">
        <pc:chgData name="Zielinski, Jake" userId="e2c637f4-2b5f-42ca-a9be-80c402ada3f0" providerId="ADAL" clId="{42CEC3B8-D1EE-415F-8250-B1A5BE6E01B9}" dt="2024-06-10T19:38:39.396" v="1040" actId="47"/>
        <pc:sldMkLst>
          <pc:docMk/>
          <pc:sldMk cId="2461473859" sldId="271"/>
        </pc:sldMkLst>
      </pc:sldChg>
      <pc:sldChg chg="modSp add">
        <pc:chgData name="Zielinski, Jake" userId="e2c637f4-2b5f-42ca-a9be-80c402ada3f0" providerId="ADAL" clId="{42CEC3B8-D1EE-415F-8250-B1A5BE6E01B9}" dt="2024-06-06T17:59:21.748" v="233"/>
        <pc:sldMkLst>
          <pc:docMk/>
          <pc:sldMk cId="0" sldId="272"/>
        </pc:sldMkLst>
        <pc:spChg chg="mod">
          <ac:chgData name="Zielinski, Jake" userId="e2c637f4-2b5f-42ca-a9be-80c402ada3f0" providerId="ADAL" clId="{42CEC3B8-D1EE-415F-8250-B1A5BE6E01B9}" dt="2024-06-06T17:59:21.748" v="233"/>
          <ac:spMkLst>
            <pc:docMk/>
            <pc:sldMk cId="0" sldId="272"/>
            <ac:spMk id="43" creationId="{00000000-0000-0000-0000-000000000000}"/>
          </ac:spMkLst>
        </pc:spChg>
      </pc:sldChg>
      <pc:sldChg chg="ord">
        <pc:chgData name="Zielinski, Jake" userId="e2c637f4-2b5f-42ca-a9be-80c402ada3f0" providerId="ADAL" clId="{42CEC3B8-D1EE-415F-8250-B1A5BE6E01B9}" dt="2024-06-06T17:38:04.355" v="66"/>
        <pc:sldMkLst>
          <pc:docMk/>
          <pc:sldMk cId="24821808" sldId="9368"/>
        </pc:sldMkLst>
      </pc:sldChg>
      <pc:sldChg chg="modSp mod">
        <pc:chgData name="Zielinski, Jake" userId="e2c637f4-2b5f-42ca-a9be-80c402ada3f0" providerId="ADAL" clId="{42CEC3B8-D1EE-415F-8250-B1A5BE6E01B9}" dt="2024-06-06T17:32:54.988" v="18" actId="20577"/>
        <pc:sldMkLst>
          <pc:docMk/>
          <pc:sldMk cId="3881579072" sldId="10690"/>
        </pc:sldMkLst>
        <pc:spChg chg="mod">
          <ac:chgData name="Zielinski, Jake" userId="e2c637f4-2b5f-42ca-a9be-80c402ada3f0" providerId="ADAL" clId="{42CEC3B8-D1EE-415F-8250-B1A5BE6E01B9}" dt="2024-06-06T17:32:54.988" v="18" actId="20577"/>
          <ac:spMkLst>
            <pc:docMk/>
            <pc:sldMk cId="3881579072" sldId="10690"/>
            <ac:spMk id="4" creationId="{40A0EDEE-08EE-F664-EA86-20AA70AE3575}"/>
          </ac:spMkLst>
        </pc:spChg>
      </pc:sldChg>
      <pc:sldChg chg="addSp delSp modSp add mod">
        <pc:chgData name="Zielinski, Jake" userId="e2c637f4-2b5f-42ca-a9be-80c402ada3f0" providerId="ADAL" clId="{42CEC3B8-D1EE-415F-8250-B1A5BE6E01B9}" dt="2024-06-12T23:08:00.531" v="2075" actId="20577"/>
        <pc:sldMkLst>
          <pc:docMk/>
          <pc:sldMk cId="1308924563" sldId="10787"/>
        </pc:sldMkLst>
        <pc:spChg chg="mod">
          <ac:chgData name="Zielinski, Jake" userId="e2c637f4-2b5f-42ca-a9be-80c402ada3f0" providerId="ADAL" clId="{42CEC3B8-D1EE-415F-8250-B1A5BE6E01B9}" dt="2024-06-12T23:05:46.977" v="1924"/>
          <ac:spMkLst>
            <pc:docMk/>
            <pc:sldMk cId="1308924563" sldId="10787"/>
            <ac:spMk id="5" creationId="{9B82627B-4A5B-B9F9-B510-FAFA22529467}"/>
          </ac:spMkLst>
        </pc:spChg>
        <pc:spChg chg="mod">
          <ac:chgData name="Zielinski, Jake" userId="e2c637f4-2b5f-42ca-a9be-80c402ada3f0" providerId="ADAL" clId="{42CEC3B8-D1EE-415F-8250-B1A5BE6E01B9}" dt="2024-06-12T23:01:53.445" v="1709" actId="14826"/>
          <ac:spMkLst>
            <pc:docMk/>
            <pc:sldMk cId="1308924563" sldId="10787"/>
            <ac:spMk id="8" creationId="{25509826-0BB4-5E0C-A964-3F5149E5C3FA}"/>
          </ac:spMkLst>
        </pc:spChg>
        <pc:spChg chg="add mod">
          <ac:chgData name="Zielinski, Jake" userId="e2c637f4-2b5f-42ca-a9be-80c402ada3f0" providerId="ADAL" clId="{42CEC3B8-D1EE-415F-8250-B1A5BE6E01B9}" dt="2024-06-12T22:54:53.095" v="1286"/>
          <ac:spMkLst>
            <pc:docMk/>
            <pc:sldMk cId="1308924563" sldId="10787"/>
            <ac:spMk id="10" creationId="{CB080C72-F4A1-8B96-7ADE-85887E3D64B5}"/>
          </ac:spMkLst>
        </pc:spChg>
        <pc:spChg chg="del">
          <ac:chgData name="Zielinski, Jake" userId="e2c637f4-2b5f-42ca-a9be-80c402ada3f0" providerId="ADAL" clId="{42CEC3B8-D1EE-415F-8250-B1A5BE6E01B9}" dt="2024-06-12T22:53:41.638" v="1263" actId="478"/>
          <ac:spMkLst>
            <pc:docMk/>
            <pc:sldMk cId="1308924563" sldId="10787"/>
            <ac:spMk id="14" creationId="{0AE4705B-F382-F108-8065-2128F09ED23A}"/>
          </ac:spMkLst>
        </pc:spChg>
        <pc:spChg chg="mod">
          <ac:chgData name="Zielinski, Jake" userId="e2c637f4-2b5f-42ca-a9be-80c402ada3f0" providerId="ADAL" clId="{42CEC3B8-D1EE-415F-8250-B1A5BE6E01B9}" dt="2024-06-12T23:08:00.531" v="2075" actId="20577"/>
          <ac:spMkLst>
            <pc:docMk/>
            <pc:sldMk cId="1308924563" sldId="10787"/>
            <ac:spMk id="42" creationId="{CF6CA161-4AA6-4AC6-1AD1-F88B4BC92FF8}"/>
          </ac:spMkLst>
        </pc:spChg>
        <pc:spChg chg="mod">
          <ac:chgData name="Zielinski, Jake" userId="e2c637f4-2b5f-42ca-a9be-80c402ada3f0" providerId="ADAL" clId="{42CEC3B8-D1EE-415F-8250-B1A5BE6E01B9}" dt="2024-06-12T23:01:53.445" v="1709" actId="14826"/>
          <ac:spMkLst>
            <pc:docMk/>
            <pc:sldMk cId="1308924563" sldId="10787"/>
            <ac:spMk id="43" creationId="{59806848-7EE1-D692-9E07-937EA074CB85}"/>
          </ac:spMkLst>
        </pc:spChg>
        <pc:spChg chg="mod">
          <ac:chgData name="Zielinski, Jake" userId="e2c637f4-2b5f-42ca-a9be-80c402ada3f0" providerId="ADAL" clId="{42CEC3B8-D1EE-415F-8250-B1A5BE6E01B9}" dt="2024-06-12T23:01:53.445" v="1709" actId="14826"/>
          <ac:spMkLst>
            <pc:docMk/>
            <pc:sldMk cId="1308924563" sldId="10787"/>
            <ac:spMk id="45" creationId="{CF7D8174-4B8F-F73A-CB72-518A394D81E1}"/>
          </ac:spMkLst>
        </pc:spChg>
        <pc:spChg chg="mod">
          <ac:chgData name="Zielinski, Jake" userId="e2c637f4-2b5f-42ca-a9be-80c402ada3f0" providerId="ADAL" clId="{42CEC3B8-D1EE-415F-8250-B1A5BE6E01B9}" dt="2024-06-12T23:01:53.445" v="1709" actId="14826"/>
          <ac:spMkLst>
            <pc:docMk/>
            <pc:sldMk cId="1308924563" sldId="10787"/>
            <ac:spMk id="46" creationId="{6327D78C-F074-180F-06F0-172BAA4EF002}"/>
          </ac:spMkLst>
        </pc:spChg>
        <pc:spChg chg="mod">
          <ac:chgData name="Zielinski, Jake" userId="e2c637f4-2b5f-42ca-a9be-80c402ada3f0" providerId="ADAL" clId="{42CEC3B8-D1EE-415F-8250-B1A5BE6E01B9}" dt="2024-06-12T23:04:27.538" v="1729" actId="313"/>
          <ac:spMkLst>
            <pc:docMk/>
            <pc:sldMk cId="1308924563" sldId="10787"/>
            <ac:spMk id="47" creationId="{5F2F0D56-A266-DB20-90EE-D25CE98189B0}"/>
          </ac:spMkLst>
        </pc:spChg>
        <pc:spChg chg="mod">
          <ac:chgData name="Zielinski, Jake" userId="e2c637f4-2b5f-42ca-a9be-80c402ada3f0" providerId="ADAL" clId="{42CEC3B8-D1EE-415F-8250-B1A5BE6E01B9}" dt="2024-06-12T23:01:53.445" v="1709" actId="14826"/>
          <ac:spMkLst>
            <pc:docMk/>
            <pc:sldMk cId="1308924563" sldId="10787"/>
            <ac:spMk id="48" creationId="{1A6A1240-7C35-2921-8882-AEBF8F96C8F4}"/>
          </ac:spMkLst>
        </pc:spChg>
        <pc:grpChg chg="mod">
          <ac:chgData name="Zielinski, Jake" userId="e2c637f4-2b5f-42ca-a9be-80c402ada3f0" providerId="ADAL" clId="{42CEC3B8-D1EE-415F-8250-B1A5BE6E01B9}" dt="2024-06-12T23:01:53.445" v="1709" actId="14826"/>
          <ac:grpSpMkLst>
            <pc:docMk/>
            <pc:sldMk cId="1308924563" sldId="10787"/>
            <ac:grpSpMk id="4" creationId="{2B3466DD-20DE-7702-8BAF-BAB406346945}"/>
          </ac:grpSpMkLst>
        </pc:grpChg>
        <pc:grpChg chg="mod">
          <ac:chgData name="Zielinski, Jake" userId="e2c637f4-2b5f-42ca-a9be-80c402ada3f0" providerId="ADAL" clId="{42CEC3B8-D1EE-415F-8250-B1A5BE6E01B9}" dt="2024-06-12T23:06:12.568" v="1929" actId="1076"/>
          <ac:grpSpMkLst>
            <pc:docMk/>
            <pc:sldMk cId="1308924563" sldId="10787"/>
            <ac:grpSpMk id="12" creationId="{4E6E573B-9ECC-6A44-987E-31D7750CE892}"/>
          </ac:grpSpMkLst>
        </pc:grpChg>
        <pc:grpChg chg="mod">
          <ac:chgData name="Zielinski, Jake" userId="e2c637f4-2b5f-42ca-a9be-80c402ada3f0" providerId="ADAL" clId="{42CEC3B8-D1EE-415F-8250-B1A5BE6E01B9}" dt="2024-06-12T23:01:53.445" v="1709" actId="14826"/>
          <ac:grpSpMkLst>
            <pc:docMk/>
            <pc:sldMk cId="1308924563" sldId="10787"/>
            <ac:grpSpMk id="35" creationId="{FB3E43A7-2AAC-38BB-BB3C-5DA6A64B1884}"/>
          </ac:grpSpMkLst>
        </pc:grpChg>
        <pc:grpChg chg="mod">
          <ac:chgData name="Zielinski, Jake" userId="e2c637f4-2b5f-42ca-a9be-80c402ada3f0" providerId="ADAL" clId="{42CEC3B8-D1EE-415F-8250-B1A5BE6E01B9}" dt="2024-06-12T23:01:53.445" v="1709" actId="14826"/>
          <ac:grpSpMkLst>
            <pc:docMk/>
            <pc:sldMk cId="1308924563" sldId="10787"/>
            <ac:grpSpMk id="36" creationId="{64AF37CF-E229-9EFA-CD04-16E0F5A2D47C}"/>
          </ac:grpSpMkLst>
        </pc:grpChg>
        <pc:grpChg chg="mod">
          <ac:chgData name="Zielinski, Jake" userId="e2c637f4-2b5f-42ca-a9be-80c402ada3f0" providerId="ADAL" clId="{42CEC3B8-D1EE-415F-8250-B1A5BE6E01B9}" dt="2024-06-12T23:01:53.445" v="1709" actId="14826"/>
          <ac:grpSpMkLst>
            <pc:docMk/>
            <pc:sldMk cId="1308924563" sldId="10787"/>
            <ac:grpSpMk id="37" creationId="{77D5F226-E8B8-77D3-D95F-D694611C7CA9}"/>
          </ac:grpSpMkLst>
        </pc:grpChg>
        <pc:picChg chg="del">
          <ac:chgData name="Zielinski, Jake" userId="e2c637f4-2b5f-42ca-a9be-80c402ada3f0" providerId="ADAL" clId="{42CEC3B8-D1EE-415F-8250-B1A5BE6E01B9}" dt="2024-06-12T22:53:42.989" v="1264" actId="478"/>
          <ac:picMkLst>
            <pc:docMk/>
            <pc:sldMk cId="1308924563" sldId="10787"/>
            <ac:picMk id="3" creationId="{25DFD605-D635-600C-1811-1D93D9F9FE2B}"/>
          </ac:picMkLst>
        </pc:picChg>
        <pc:picChg chg="del mod">
          <ac:chgData name="Zielinski, Jake" userId="e2c637f4-2b5f-42ca-a9be-80c402ada3f0" providerId="ADAL" clId="{42CEC3B8-D1EE-415F-8250-B1A5BE6E01B9}" dt="2024-06-12T23:06:13.820" v="1930" actId="478"/>
          <ac:picMkLst>
            <pc:docMk/>
            <pc:sldMk cId="1308924563" sldId="10787"/>
            <ac:picMk id="7" creationId="{E4BA8FB4-7B69-A84F-8CA0-6DEAA7D5EA94}"/>
          </ac:picMkLst>
        </pc:picChg>
        <pc:picChg chg="mod">
          <ac:chgData name="Zielinski, Jake" userId="e2c637f4-2b5f-42ca-a9be-80c402ada3f0" providerId="ADAL" clId="{42CEC3B8-D1EE-415F-8250-B1A5BE6E01B9}" dt="2024-06-12T23:01:53.445" v="1709" actId="14826"/>
          <ac:picMkLst>
            <pc:docMk/>
            <pc:sldMk cId="1308924563" sldId="10787"/>
            <ac:picMk id="9" creationId="{8449F40B-8DEC-C402-7E1E-4695BF345110}"/>
          </ac:picMkLst>
        </pc:picChg>
        <pc:picChg chg="del mod">
          <ac:chgData name="Zielinski, Jake" userId="e2c637f4-2b5f-42ca-a9be-80c402ada3f0" providerId="ADAL" clId="{42CEC3B8-D1EE-415F-8250-B1A5BE6E01B9}" dt="2024-06-12T23:06:55.425" v="1956" actId="478"/>
          <ac:picMkLst>
            <pc:docMk/>
            <pc:sldMk cId="1308924563" sldId="10787"/>
            <ac:picMk id="11" creationId="{557AE537-1DAD-D901-069A-FB13481BF7FC}"/>
          </ac:picMkLst>
        </pc:picChg>
        <pc:picChg chg="del mod">
          <ac:chgData name="Zielinski, Jake" userId="e2c637f4-2b5f-42ca-a9be-80c402ada3f0" providerId="ADAL" clId="{42CEC3B8-D1EE-415F-8250-B1A5BE6E01B9}" dt="2024-06-12T23:05:51.038" v="1925" actId="478"/>
          <ac:picMkLst>
            <pc:docMk/>
            <pc:sldMk cId="1308924563" sldId="10787"/>
            <ac:picMk id="13" creationId="{C91EB284-E41C-12F0-46C9-C825262BABE9}"/>
          </ac:picMkLst>
        </pc:picChg>
        <pc:picChg chg="add mod">
          <ac:chgData name="Zielinski, Jake" userId="e2c637f4-2b5f-42ca-a9be-80c402ada3f0" providerId="ADAL" clId="{42CEC3B8-D1EE-415F-8250-B1A5BE6E01B9}" dt="2024-06-12T23:05:00.785" v="1763" actId="1076"/>
          <ac:picMkLst>
            <pc:docMk/>
            <pc:sldMk cId="1308924563" sldId="10787"/>
            <ac:picMk id="15" creationId="{577F32D7-A142-DDFB-323D-44482471BC16}"/>
          </ac:picMkLst>
        </pc:picChg>
        <pc:picChg chg="add mod">
          <ac:chgData name="Zielinski, Jake" userId="e2c637f4-2b5f-42ca-a9be-80c402ada3f0" providerId="ADAL" clId="{42CEC3B8-D1EE-415F-8250-B1A5BE6E01B9}" dt="2024-06-12T23:05:54.782" v="1927" actId="1076"/>
          <ac:picMkLst>
            <pc:docMk/>
            <pc:sldMk cId="1308924563" sldId="10787"/>
            <ac:picMk id="16" creationId="{02E7BCED-70A7-7D59-E628-E9A79D1DCBDB}"/>
          </ac:picMkLst>
        </pc:picChg>
        <pc:picChg chg="add mod">
          <ac:chgData name="Zielinski, Jake" userId="e2c637f4-2b5f-42ca-a9be-80c402ada3f0" providerId="ADAL" clId="{42CEC3B8-D1EE-415F-8250-B1A5BE6E01B9}" dt="2024-06-12T23:06:27.719" v="1954" actId="1076"/>
          <ac:picMkLst>
            <pc:docMk/>
            <pc:sldMk cId="1308924563" sldId="10787"/>
            <ac:picMk id="17" creationId="{FDB7078A-39A9-4984-CFA2-B352B347DD79}"/>
          </ac:picMkLst>
        </pc:picChg>
        <pc:picChg chg="add mod">
          <ac:chgData name="Zielinski, Jake" userId="e2c637f4-2b5f-42ca-a9be-80c402ada3f0" providerId="ADAL" clId="{42CEC3B8-D1EE-415F-8250-B1A5BE6E01B9}" dt="2024-06-12T23:07:16.990" v="1962" actId="1076"/>
          <ac:picMkLst>
            <pc:docMk/>
            <pc:sldMk cId="1308924563" sldId="10787"/>
            <ac:picMk id="18" creationId="{1F6027B0-2D2F-FBA2-327C-9094F54EDC93}"/>
          </ac:picMkLst>
        </pc:picChg>
      </pc:sldChg>
      <pc:sldChg chg="add addCm">
        <pc:chgData name="Zielinski, Jake" userId="e2c637f4-2b5f-42ca-a9be-80c402ada3f0" providerId="ADAL" clId="{42CEC3B8-D1EE-415F-8250-B1A5BE6E01B9}" dt="2024-06-10T18:35:01.116" v="938"/>
        <pc:sldMkLst>
          <pc:docMk/>
          <pc:sldMk cId="1269550309" sldId="10822"/>
        </pc:sldMkLst>
      </pc:sldChg>
      <pc:sldChg chg="modSp add mod ord">
        <pc:chgData name="Zielinski, Jake" userId="e2c637f4-2b5f-42ca-a9be-80c402ada3f0" providerId="ADAL" clId="{42CEC3B8-D1EE-415F-8250-B1A5BE6E01B9}" dt="2024-06-13T20:44:05.571" v="2098" actId="1076"/>
        <pc:sldMkLst>
          <pc:docMk/>
          <pc:sldMk cId="114261672" sldId="10825"/>
        </pc:sldMkLst>
        <pc:spChg chg="mod">
          <ac:chgData name="Zielinski, Jake" userId="e2c637f4-2b5f-42ca-a9be-80c402ada3f0" providerId="ADAL" clId="{42CEC3B8-D1EE-415F-8250-B1A5BE6E01B9}" dt="2024-06-12T22:53:49.515" v="1273" actId="20577"/>
          <ac:spMkLst>
            <pc:docMk/>
            <pc:sldMk cId="114261672" sldId="10825"/>
            <ac:spMk id="2" creationId="{C1D65E0C-791B-3FF9-0263-95BFDB7849D8}"/>
          </ac:spMkLst>
        </pc:spChg>
        <pc:grpChg chg="mod">
          <ac:chgData name="Zielinski, Jake" userId="e2c637f4-2b5f-42ca-a9be-80c402ada3f0" providerId="ADAL" clId="{42CEC3B8-D1EE-415F-8250-B1A5BE6E01B9}" dt="2024-06-13T20:43:59.866" v="2096" actId="1076"/>
          <ac:grpSpMkLst>
            <pc:docMk/>
            <pc:sldMk cId="114261672" sldId="10825"/>
            <ac:grpSpMk id="26" creationId="{7D598A51-5F8D-90C4-9340-89DE1EE9208B}"/>
          </ac:grpSpMkLst>
        </pc:grpChg>
        <pc:picChg chg="mod">
          <ac:chgData name="Zielinski, Jake" userId="e2c637f4-2b5f-42ca-a9be-80c402ada3f0" providerId="ADAL" clId="{42CEC3B8-D1EE-415F-8250-B1A5BE6E01B9}" dt="2024-06-13T20:44:05.571" v="2098" actId="1076"/>
          <ac:picMkLst>
            <pc:docMk/>
            <pc:sldMk cId="114261672" sldId="10825"/>
            <ac:picMk id="13" creationId="{38B1F617-2E2F-5E7D-508A-26353BE2A2F7}"/>
          </ac:picMkLst>
        </pc:picChg>
      </pc:sldChg>
      <pc:sldChg chg="ord">
        <pc:chgData name="Zielinski, Jake" userId="e2c637f4-2b5f-42ca-a9be-80c402ada3f0" providerId="ADAL" clId="{42CEC3B8-D1EE-415F-8250-B1A5BE6E01B9}" dt="2024-06-06T17:38:04.355" v="66"/>
        <pc:sldMkLst>
          <pc:docMk/>
          <pc:sldMk cId="859015183" sldId="10838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1685777673" sldId="10842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953910686" sldId="10843"/>
        </pc:sldMkLst>
      </pc:sldChg>
      <pc:sldChg chg="ord">
        <pc:chgData name="Zielinski, Jake" userId="e2c637f4-2b5f-42ca-a9be-80c402ada3f0" providerId="ADAL" clId="{42CEC3B8-D1EE-415F-8250-B1A5BE6E01B9}" dt="2024-06-06T17:32:57.649" v="20"/>
        <pc:sldMkLst>
          <pc:docMk/>
          <pc:sldMk cId="2317245714" sldId="10849"/>
        </pc:sldMkLst>
      </pc:sldChg>
      <pc:sldChg chg="modSp add mod">
        <pc:chgData name="Zielinski, Jake" userId="e2c637f4-2b5f-42ca-a9be-80c402ada3f0" providerId="ADAL" clId="{42CEC3B8-D1EE-415F-8250-B1A5BE6E01B9}" dt="2024-06-13T20:12:26.616" v="2095" actId="20577"/>
        <pc:sldMkLst>
          <pc:docMk/>
          <pc:sldMk cId="2860106719" sldId="10862"/>
        </pc:sldMkLst>
        <pc:spChg chg="mod">
          <ac:chgData name="Zielinski, Jake" userId="e2c637f4-2b5f-42ca-a9be-80c402ada3f0" providerId="ADAL" clId="{42CEC3B8-D1EE-415F-8250-B1A5BE6E01B9}" dt="2024-06-13T20:12:26.616" v="2095" actId="20577"/>
          <ac:spMkLst>
            <pc:docMk/>
            <pc:sldMk cId="2860106719" sldId="10862"/>
            <ac:spMk id="12" creationId="{8D498F7A-0B73-4139-A480-62A9DCAC0D77}"/>
          </ac:spMkLst>
        </pc:spChg>
      </pc:sldChg>
      <pc:sldChg chg="add">
        <pc:chgData name="Zielinski, Jake" userId="e2c637f4-2b5f-42ca-a9be-80c402ada3f0" providerId="ADAL" clId="{42CEC3B8-D1EE-415F-8250-B1A5BE6E01B9}" dt="2024-06-06T17:41:51.125" v="113"/>
        <pc:sldMkLst>
          <pc:docMk/>
          <pc:sldMk cId="3063258016" sldId="10871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3114711421" sldId="10945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3992872371" sldId="10946"/>
        </pc:sldMkLst>
      </pc:sldChg>
      <pc:sldChg chg="ord delCm">
        <pc:chgData name="Zielinski, Jake" userId="e2c637f4-2b5f-42ca-a9be-80c402ada3f0" providerId="ADAL" clId="{42CEC3B8-D1EE-415F-8250-B1A5BE6E01B9}" dt="2024-06-10T19:50:44.797" v="1234"/>
        <pc:sldMkLst>
          <pc:docMk/>
          <pc:sldMk cId="4056029491" sldId="10971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2602751089" sldId="10979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1981385355" sldId="10981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3187348839" sldId="10982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4024587119" sldId="10984"/>
        </pc:sldMkLst>
      </pc:sldChg>
      <pc:sldChg chg="ord delCm">
        <pc:chgData name="Zielinski, Jake" userId="e2c637f4-2b5f-42ca-a9be-80c402ada3f0" providerId="ADAL" clId="{42CEC3B8-D1EE-415F-8250-B1A5BE6E01B9}" dt="2024-06-10T19:50:52.428" v="1237"/>
        <pc:sldMkLst>
          <pc:docMk/>
          <pc:sldMk cId="2264006797" sldId="10994"/>
        </pc:sldMkLst>
      </pc:sldChg>
      <pc:sldChg chg="ord delCm">
        <pc:chgData name="Zielinski, Jake" userId="e2c637f4-2b5f-42ca-a9be-80c402ada3f0" providerId="ADAL" clId="{42CEC3B8-D1EE-415F-8250-B1A5BE6E01B9}" dt="2024-06-10T19:50:48.511" v="1235"/>
        <pc:sldMkLst>
          <pc:docMk/>
          <pc:sldMk cId="113784345" sldId="11001"/>
        </pc:sldMkLst>
      </pc:sldChg>
      <pc:sldChg chg="del mod ord modShow">
        <pc:chgData name="Zielinski, Jake" userId="e2c637f4-2b5f-42ca-a9be-80c402ada3f0" providerId="ADAL" clId="{42CEC3B8-D1EE-415F-8250-B1A5BE6E01B9}" dt="2024-06-20T17:46:26.142" v="2159" actId="47"/>
        <pc:sldMkLst>
          <pc:docMk/>
          <pc:sldMk cId="1503443578" sldId="11002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2478690876" sldId="11002"/>
        </pc:sldMkLst>
      </pc:sldChg>
      <pc:sldChg chg="ord delCm">
        <pc:chgData name="Zielinski, Jake" userId="e2c637f4-2b5f-42ca-a9be-80c402ada3f0" providerId="ADAL" clId="{42CEC3B8-D1EE-415F-8250-B1A5BE6E01B9}" dt="2024-06-10T19:51:03.083" v="1240"/>
        <pc:sldMkLst>
          <pc:docMk/>
          <pc:sldMk cId="3491244786" sldId="11003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276446003" sldId="11005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384025361" sldId="11009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1818491190" sldId="11013"/>
        </pc:sldMkLst>
      </pc:sldChg>
      <pc:sldChg chg="modSp mod ord">
        <pc:chgData name="Zielinski, Jake" userId="e2c637f4-2b5f-42ca-a9be-80c402ada3f0" providerId="ADAL" clId="{42CEC3B8-D1EE-415F-8250-B1A5BE6E01B9}" dt="2024-06-10T19:49:46.300" v="1229" actId="20577"/>
        <pc:sldMkLst>
          <pc:docMk/>
          <pc:sldMk cId="2195744785" sldId="11025"/>
        </pc:sldMkLst>
        <pc:spChg chg="mod">
          <ac:chgData name="Zielinski, Jake" userId="e2c637f4-2b5f-42ca-a9be-80c402ada3f0" providerId="ADAL" clId="{42CEC3B8-D1EE-415F-8250-B1A5BE6E01B9}" dt="2024-06-10T19:49:46.300" v="1229" actId="20577"/>
          <ac:spMkLst>
            <pc:docMk/>
            <pc:sldMk cId="2195744785" sldId="11025"/>
            <ac:spMk id="4" creationId="{40A0EDEE-08EE-F664-EA86-20AA70AE3575}"/>
          </ac:spMkLst>
        </pc:spChg>
        <pc:picChg chg="mod">
          <ac:chgData name="Zielinski, Jake" userId="e2c637f4-2b5f-42ca-a9be-80c402ada3f0" providerId="ADAL" clId="{42CEC3B8-D1EE-415F-8250-B1A5BE6E01B9}" dt="2024-06-10T19:49:27.566" v="1195" actId="14826"/>
          <ac:picMkLst>
            <pc:docMk/>
            <pc:sldMk cId="2195744785" sldId="11025"/>
            <ac:picMk id="6" creationId="{0E343AE2-6599-420E-80E8-D56BA4972250}"/>
          </ac:picMkLst>
        </pc:picChg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1171539182" sldId="11028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3665535960" sldId="11030"/>
        </pc:sldMkLst>
      </pc:sldChg>
      <pc:sldChg chg="del ord">
        <pc:chgData name="Zielinski, Jake" userId="e2c637f4-2b5f-42ca-a9be-80c402ada3f0" providerId="ADAL" clId="{42CEC3B8-D1EE-415F-8250-B1A5BE6E01B9}" dt="2024-06-20T17:46:26.142" v="2159" actId="47"/>
        <pc:sldMkLst>
          <pc:docMk/>
          <pc:sldMk cId="4214926774" sldId="11042"/>
        </pc:sldMkLst>
      </pc:sldChg>
      <pc:sldChg chg="del ord">
        <pc:chgData name="Zielinski, Jake" userId="e2c637f4-2b5f-42ca-a9be-80c402ada3f0" providerId="ADAL" clId="{42CEC3B8-D1EE-415F-8250-B1A5BE6E01B9}" dt="2024-06-20T17:46:26.142" v="2159" actId="47"/>
        <pc:sldMkLst>
          <pc:docMk/>
          <pc:sldMk cId="2444817571" sldId="11043"/>
        </pc:sldMkLst>
      </pc:sldChg>
      <pc:sldChg chg="ord">
        <pc:chgData name="Zielinski, Jake" userId="e2c637f4-2b5f-42ca-a9be-80c402ada3f0" providerId="ADAL" clId="{42CEC3B8-D1EE-415F-8250-B1A5BE6E01B9}" dt="2024-06-06T17:52:46.979" v="183"/>
        <pc:sldMkLst>
          <pc:docMk/>
          <pc:sldMk cId="2133155788" sldId="11051"/>
        </pc:sldMkLst>
      </pc:sldChg>
      <pc:sldChg chg="ord">
        <pc:chgData name="Zielinski, Jake" userId="e2c637f4-2b5f-42ca-a9be-80c402ada3f0" providerId="ADAL" clId="{42CEC3B8-D1EE-415F-8250-B1A5BE6E01B9}" dt="2024-06-10T19:48:30.334" v="1155"/>
        <pc:sldMkLst>
          <pc:docMk/>
          <pc:sldMk cId="2219937475" sldId="11054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932992879" sldId="11055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2297474610" sldId="11056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169201052" sldId="11057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2837768266" sldId="11058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467446980" sldId="11060"/>
        </pc:sldMkLst>
      </pc:sldChg>
      <pc:sldChg chg="ord delCm">
        <pc:chgData name="Zielinski, Jake" userId="e2c637f4-2b5f-42ca-a9be-80c402ada3f0" providerId="ADAL" clId="{42CEC3B8-D1EE-415F-8250-B1A5BE6E01B9}" dt="2024-06-10T19:50:54.828" v="1238"/>
        <pc:sldMkLst>
          <pc:docMk/>
          <pc:sldMk cId="3854655424" sldId="11061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324630118" sldId="11062"/>
        </pc:sldMkLst>
      </pc:sldChg>
      <pc:sldChg chg="ord delCm">
        <pc:chgData name="Zielinski, Jake" userId="e2c637f4-2b5f-42ca-a9be-80c402ada3f0" providerId="ADAL" clId="{42CEC3B8-D1EE-415F-8250-B1A5BE6E01B9}" dt="2024-06-10T19:51:07.346" v="1242"/>
        <pc:sldMkLst>
          <pc:docMk/>
          <pc:sldMk cId="3187223767" sldId="11065"/>
        </pc:sldMkLst>
      </pc:sldChg>
      <pc:sldChg chg="modSp mod ord delCm">
        <pc:chgData name="Zielinski, Jake" userId="e2c637f4-2b5f-42ca-a9be-80c402ada3f0" providerId="ADAL" clId="{42CEC3B8-D1EE-415F-8250-B1A5BE6E01B9}" dt="2024-06-10T19:47:56.034" v="1152"/>
        <pc:sldMkLst>
          <pc:docMk/>
          <pc:sldMk cId="2368011206" sldId="11067"/>
        </pc:sldMkLst>
        <pc:spChg chg="mod">
          <ac:chgData name="Zielinski, Jake" userId="e2c637f4-2b5f-42ca-a9be-80c402ada3f0" providerId="ADAL" clId="{42CEC3B8-D1EE-415F-8250-B1A5BE6E01B9}" dt="2024-06-10T19:43:34.069" v="1139" actId="6549"/>
          <ac:spMkLst>
            <pc:docMk/>
            <pc:sldMk cId="2368011206" sldId="11067"/>
            <ac:spMk id="34" creationId="{988E0BC5-3350-7498-5A7C-86DB28DF5929}"/>
          </ac:spMkLst>
        </pc:spChg>
      </pc:sldChg>
      <pc:sldChg chg="modSp mod ord delCm">
        <pc:chgData name="Zielinski, Jake" userId="e2c637f4-2b5f-42ca-a9be-80c402ada3f0" providerId="ADAL" clId="{42CEC3B8-D1EE-415F-8250-B1A5BE6E01B9}" dt="2024-06-10T19:47:53.868" v="1150"/>
        <pc:sldMkLst>
          <pc:docMk/>
          <pc:sldMk cId="984078587" sldId="11068"/>
        </pc:sldMkLst>
        <pc:spChg chg="mod">
          <ac:chgData name="Zielinski, Jake" userId="e2c637f4-2b5f-42ca-a9be-80c402ada3f0" providerId="ADAL" clId="{42CEC3B8-D1EE-415F-8250-B1A5BE6E01B9}" dt="2024-06-10T19:43:37.017" v="1140" actId="6549"/>
          <ac:spMkLst>
            <pc:docMk/>
            <pc:sldMk cId="984078587" sldId="11068"/>
            <ac:spMk id="34" creationId="{988E0BC5-3350-7498-5A7C-86DB28DF5929}"/>
          </ac:spMkLst>
        </pc:spChg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1914071663" sldId="11069"/>
        </pc:sldMkLst>
      </pc:sldChg>
      <pc:sldChg chg="modSp mod ord">
        <pc:chgData name="Zielinski, Jake" userId="e2c637f4-2b5f-42ca-a9be-80c402ada3f0" providerId="ADAL" clId="{42CEC3B8-D1EE-415F-8250-B1A5BE6E01B9}" dt="2024-06-12T22:27:25.488" v="1250"/>
        <pc:sldMkLst>
          <pc:docMk/>
          <pc:sldMk cId="1583906288" sldId="11070"/>
        </pc:sldMkLst>
        <pc:spChg chg="mod">
          <ac:chgData name="Zielinski, Jake" userId="e2c637f4-2b5f-42ca-a9be-80c402ada3f0" providerId="ADAL" clId="{42CEC3B8-D1EE-415F-8250-B1A5BE6E01B9}" dt="2024-06-10T18:35:28.161" v="951" actId="20577"/>
          <ac:spMkLst>
            <pc:docMk/>
            <pc:sldMk cId="1583906288" sldId="11070"/>
            <ac:spMk id="2" creationId="{B623B5A3-5146-549E-D9FF-EC7574C6F6BC}"/>
          </ac:spMkLst>
        </pc:spChg>
      </pc:sldChg>
      <pc:sldChg chg="ord">
        <pc:chgData name="Zielinski, Jake" userId="e2c637f4-2b5f-42ca-a9be-80c402ada3f0" providerId="ADAL" clId="{42CEC3B8-D1EE-415F-8250-B1A5BE6E01B9}" dt="2024-06-06T17:49:24.279" v="154"/>
        <pc:sldMkLst>
          <pc:docMk/>
          <pc:sldMk cId="1772223407" sldId="11072"/>
        </pc:sldMkLst>
      </pc:sldChg>
      <pc:sldChg chg="ord">
        <pc:chgData name="Zielinski, Jake" userId="e2c637f4-2b5f-42ca-a9be-80c402ada3f0" providerId="ADAL" clId="{42CEC3B8-D1EE-415F-8250-B1A5BE6E01B9}" dt="2024-06-06T17:46:45.049" v="145"/>
        <pc:sldMkLst>
          <pc:docMk/>
          <pc:sldMk cId="1488885834" sldId="11074"/>
        </pc:sldMkLst>
      </pc:sldChg>
      <pc:sldChg chg="ord delCm">
        <pc:chgData name="Zielinski, Jake" userId="e2c637f4-2b5f-42ca-a9be-80c402ada3f0" providerId="ADAL" clId="{42CEC3B8-D1EE-415F-8250-B1A5BE6E01B9}" dt="2024-06-10T19:50:28.534" v="1231"/>
        <pc:sldMkLst>
          <pc:docMk/>
          <pc:sldMk cId="3817720961" sldId="11079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3323807166" sldId="11082"/>
        </pc:sldMkLst>
      </pc:sldChg>
      <pc:sldChg chg="addSp delSp modSp mod">
        <pc:chgData name="Zielinski, Jake" userId="e2c637f4-2b5f-42ca-a9be-80c402ada3f0" providerId="ADAL" clId="{42CEC3B8-D1EE-415F-8250-B1A5BE6E01B9}" dt="2024-06-06T17:41:09.494" v="108" actId="1076"/>
        <pc:sldMkLst>
          <pc:docMk/>
          <pc:sldMk cId="3272623744" sldId="11083"/>
        </pc:sldMkLst>
        <pc:spChg chg="mod">
          <ac:chgData name="Zielinski, Jake" userId="e2c637f4-2b5f-42ca-a9be-80c402ada3f0" providerId="ADAL" clId="{42CEC3B8-D1EE-415F-8250-B1A5BE6E01B9}" dt="2024-06-06T17:41:09.494" v="108" actId="1076"/>
          <ac:spMkLst>
            <pc:docMk/>
            <pc:sldMk cId="3272623744" sldId="11083"/>
            <ac:spMk id="9" creationId="{2945727F-CDD2-1C14-7D6D-90AB9271F424}"/>
          </ac:spMkLst>
        </pc:spChg>
        <pc:grpChg chg="mod">
          <ac:chgData name="Zielinski, Jake" userId="e2c637f4-2b5f-42ca-a9be-80c402ada3f0" providerId="ADAL" clId="{42CEC3B8-D1EE-415F-8250-B1A5BE6E01B9}" dt="2024-06-06T17:40:42.016" v="96" actId="1076"/>
          <ac:grpSpMkLst>
            <pc:docMk/>
            <pc:sldMk cId="3272623744" sldId="11083"/>
            <ac:grpSpMk id="6" creationId="{860B23BE-B11C-5BA9-D31B-67410189CB92}"/>
          </ac:grpSpMkLst>
        </pc:grpChg>
        <pc:graphicFrameChg chg="add del mod">
          <ac:chgData name="Zielinski, Jake" userId="e2c637f4-2b5f-42ca-a9be-80c402ada3f0" providerId="ADAL" clId="{42CEC3B8-D1EE-415F-8250-B1A5BE6E01B9}" dt="2024-06-06T17:39:02.808" v="73" actId="478"/>
          <ac:graphicFrameMkLst>
            <pc:docMk/>
            <pc:sldMk cId="3272623744" sldId="11083"/>
            <ac:graphicFrameMk id="29" creationId="{7C1A34E3-E294-0B21-8174-B1161A16BC90}"/>
          </ac:graphicFrameMkLst>
        </pc:graphicFrameChg>
        <pc:graphicFrameChg chg="add mod modGraphic">
          <ac:chgData name="Zielinski, Jake" userId="e2c637f4-2b5f-42ca-a9be-80c402ada3f0" providerId="ADAL" clId="{42CEC3B8-D1EE-415F-8250-B1A5BE6E01B9}" dt="2024-06-06T17:39:29.558" v="80" actId="14100"/>
          <ac:graphicFrameMkLst>
            <pc:docMk/>
            <pc:sldMk cId="3272623744" sldId="11083"/>
            <ac:graphicFrameMk id="32" creationId="{67BCA69D-5089-9C21-CF93-3D02268AC0A5}"/>
          </ac:graphicFrameMkLst>
        </pc:graphicFrameChg>
        <pc:graphicFrameChg chg="mod modGraphic">
          <ac:chgData name="Zielinski, Jake" userId="e2c637f4-2b5f-42ca-a9be-80c402ada3f0" providerId="ADAL" clId="{42CEC3B8-D1EE-415F-8250-B1A5BE6E01B9}" dt="2024-06-06T17:40:21.843" v="93" actId="207"/>
          <ac:graphicFrameMkLst>
            <pc:docMk/>
            <pc:sldMk cId="3272623744" sldId="11083"/>
            <ac:graphicFrameMk id="90" creationId="{81296390-15FF-F6B0-AA8C-49DC4997E178}"/>
          </ac:graphicFrameMkLst>
        </pc:graphicFrameChg>
        <pc:picChg chg="mod">
          <ac:chgData name="Zielinski, Jake" userId="e2c637f4-2b5f-42ca-a9be-80c402ada3f0" providerId="ADAL" clId="{42CEC3B8-D1EE-415F-8250-B1A5BE6E01B9}" dt="2024-06-06T17:39:57.792" v="87" actId="207"/>
          <ac:picMkLst>
            <pc:docMk/>
            <pc:sldMk cId="3272623744" sldId="11083"/>
            <ac:picMk id="7" creationId="{F24646DA-660D-07B3-5DDC-B6A0C80E41D9}"/>
          </ac:picMkLst>
        </pc:picChg>
        <pc:picChg chg="mod">
          <ac:chgData name="Zielinski, Jake" userId="e2c637f4-2b5f-42ca-a9be-80c402ada3f0" providerId="ADAL" clId="{42CEC3B8-D1EE-415F-8250-B1A5BE6E01B9}" dt="2024-06-06T17:39:50.879" v="82" actId="207"/>
          <ac:picMkLst>
            <pc:docMk/>
            <pc:sldMk cId="3272623744" sldId="11083"/>
            <ac:picMk id="18" creationId="{332265C3-C879-9F99-1447-8D058F851A5A}"/>
          </ac:picMkLst>
        </pc:picChg>
        <pc:picChg chg="mod">
          <ac:chgData name="Zielinski, Jake" userId="e2c637f4-2b5f-42ca-a9be-80c402ada3f0" providerId="ADAL" clId="{42CEC3B8-D1EE-415F-8250-B1A5BE6E01B9}" dt="2024-06-06T17:40:02.568" v="89" actId="207"/>
          <ac:picMkLst>
            <pc:docMk/>
            <pc:sldMk cId="3272623744" sldId="11083"/>
            <ac:picMk id="26" creationId="{92B9C391-3BBF-0C7F-2298-B090F49FF3FC}"/>
          </ac:picMkLst>
        </pc:picChg>
        <pc:picChg chg="mod">
          <ac:chgData name="Zielinski, Jake" userId="e2c637f4-2b5f-42ca-a9be-80c402ada3f0" providerId="ADAL" clId="{42CEC3B8-D1EE-415F-8250-B1A5BE6E01B9}" dt="2024-06-06T17:40:42.016" v="96" actId="1076"/>
          <ac:picMkLst>
            <pc:docMk/>
            <pc:sldMk cId="3272623744" sldId="11083"/>
            <ac:picMk id="28" creationId="{7A6C0342-5F30-5E89-DC4B-962029BE08F0}"/>
          </ac:picMkLst>
        </pc:picChg>
      </pc:sldChg>
      <pc:sldChg chg="ord">
        <pc:chgData name="Zielinski, Jake" userId="e2c637f4-2b5f-42ca-a9be-80c402ada3f0" providerId="ADAL" clId="{42CEC3B8-D1EE-415F-8250-B1A5BE6E01B9}" dt="2024-06-06T17:47:03.863" v="147"/>
        <pc:sldMkLst>
          <pc:docMk/>
          <pc:sldMk cId="2157277908" sldId="11084"/>
        </pc:sldMkLst>
      </pc:sldChg>
      <pc:sldChg chg="del ord">
        <pc:chgData name="Zielinski, Jake" userId="e2c637f4-2b5f-42ca-a9be-80c402ada3f0" providerId="ADAL" clId="{42CEC3B8-D1EE-415F-8250-B1A5BE6E01B9}" dt="2024-06-06T17:52:10.774" v="171" actId="47"/>
        <pc:sldMkLst>
          <pc:docMk/>
          <pc:sldMk cId="1360367155" sldId="11085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1017602001" sldId="11089"/>
        </pc:sldMkLst>
      </pc:sldChg>
      <pc:sldChg chg="ord">
        <pc:chgData name="Zielinski, Jake" userId="e2c637f4-2b5f-42ca-a9be-80c402ada3f0" providerId="ADAL" clId="{42CEC3B8-D1EE-415F-8250-B1A5BE6E01B9}" dt="2024-06-06T17:50:34.060" v="158"/>
        <pc:sldMkLst>
          <pc:docMk/>
          <pc:sldMk cId="3040985612" sldId="11093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3003449618" sldId="11095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3454844376" sldId="11096"/>
        </pc:sldMkLst>
      </pc:sldChg>
      <pc:sldChg chg="ord delCm">
        <pc:chgData name="Zielinski, Jake" userId="e2c637f4-2b5f-42ca-a9be-80c402ada3f0" providerId="ADAL" clId="{42CEC3B8-D1EE-415F-8250-B1A5BE6E01B9}" dt="2024-06-10T19:51:12.506" v="1245"/>
        <pc:sldMkLst>
          <pc:docMk/>
          <pc:sldMk cId="1487661708" sldId="11097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139387582" sldId="11101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73582909" sldId="11102"/>
        </pc:sldMkLst>
      </pc:sldChg>
      <pc:sldChg chg="modSp mod ord delCm">
        <pc:chgData name="Zielinski, Jake" userId="e2c637f4-2b5f-42ca-a9be-80c402ada3f0" providerId="ADAL" clId="{42CEC3B8-D1EE-415F-8250-B1A5BE6E01B9}" dt="2024-06-10T19:50:38.786" v="1233"/>
        <pc:sldMkLst>
          <pc:docMk/>
          <pc:sldMk cId="3700380462" sldId="11103"/>
        </pc:sldMkLst>
        <pc:spChg chg="mod">
          <ac:chgData name="Zielinski, Jake" userId="e2c637f4-2b5f-42ca-a9be-80c402ada3f0" providerId="ADAL" clId="{42CEC3B8-D1EE-415F-8250-B1A5BE6E01B9}" dt="2024-06-06T17:51:54.903" v="170" actId="6549"/>
          <ac:spMkLst>
            <pc:docMk/>
            <pc:sldMk cId="3700380462" sldId="11103"/>
            <ac:spMk id="4" creationId="{40A0EDEE-08EE-F664-EA86-20AA70AE3575}"/>
          </ac:spMkLst>
        </pc:spChg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843133587" sldId="11104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324899739" sldId="11105"/>
        </pc:sldMkLst>
      </pc:sldChg>
      <pc:sldChg chg="del ord">
        <pc:chgData name="Zielinski, Jake" userId="e2c637f4-2b5f-42ca-a9be-80c402ada3f0" providerId="ADAL" clId="{42CEC3B8-D1EE-415F-8250-B1A5BE6E01B9}" dt="2024-06-06T17:40:58.475" v="104" actId="47"/>
        <pc:sldMkLst>
          <pc:docMk/>
          <pc:sldMk cId="3076884732" sldId="11106"/>
        </pc:sldMkLst>
      </pc:sldChg>
      <pc:sldChg chg="ord delCm">
        <pc:chgData name="Zielinski, Jake" userId="e2c637f4-2b5f-42ca-a9be-80c402ada3f0" providerId="ADAL" clId="{42CEC3B8-D1EE-415F-8250-B1A5BE6E01B9}" dt="2024-06-10T19:50:58.919" v="1239"/>
        <pc:sldMkLst>
          <pc:docMk/>
          <pc:sldMk cId="2126179045" sldId="11107"/>
        </pc:sldMkLst>
      </pc:sldChg>
      <pc:sldChg chg="add del mod ord modShow delCm">
        <pc:chgData name="Zielinski, Jake" userId="e2c637f4-2b5f-42ca-a9be-80c402ada3f0" providerId="ADAL" clId="{42CEC3B8-D1EE-415F-8250-B1A5BE6E01B9}" dt="2024-06-20T17:46:26.142" v="2159" actId="47"/>
        <pc:sldMkLst>
          <pc:docMk/>
          <pc:sldMk cId="3673939974" sldId="11108"/>
        </pc:sldMkLst>
      </pc:sldChg>
      <pc:sldChg chg="del">
        <pc:chgData name="Zielinski, Jake" userId="e2c637f4-2b5f-42ca-a9be-80c402ada3f0" providerId="ADAL" clId="{42CEC3B8-D1EE-415F-8250-B1A5BE6E01B9}" dt="2024-06-06T17:52:20.263" v="172" actId="47"/>
        <pc:sldMkLst>
          <pc:docMk/>
          <pc:sldMk cId="3982604323" sldId="11109"/>
        </pc:sldMkLst>
      </pc:sldChg>
      <pc:sldChg chg="add del ord">
        <pc:chgData name="Zielinski, Jake" userId="e2c637f4-2b5f-42ca-a9be-80c402ada3f0" providerId="ADAL" clId="{42CEC3B8-D1EE-415F-8250-B1A5BE6E01B9}" dt="2024-06-06T17:41:14.941" v="112" actId="47"/>
        <pc:sldMkLst>
          <pc:docMk/>
          <pc:sldMk cId="3210551771" sldId="11110"/>
        </pc:sldMkLst>
      </pc:sldChg>
      <pc:sldChg chg="addSp delSp modSp add mod ord addCm delCm">
        <pc:chgData name="Zielinski, Jake" userId="e2c637f4-2b5f-42ca-a9be-80c402ada3f0" providerId="ADAL" clId="{42CEC3B8-D1EE-415F-8250-B1A5BE6E01B9}" dt="2024-06-20T17:52:35.792" v="2296"/>
        <pc:sldMkLst>
          <pc:docMk/>
          <pc:sldMk cId="2705657211" sldId="11111"/>
        </pc:sldMkLst>
        <pc:spChg chg="del mod">
          <ac:chgData name="Zielinski, Jake" userId="e2c637f4-2b5f-42ca-a9be-80c402ada3f0" providerId="ADAL" clId="{42CEC3B8-D1EE-415F-8250-B1A5BE6E01B9}" dt="2024-06-20T17:45:57.587" v="2142" actId="478"/>
          <ac:spMkLst>
            <pc:docMk/>
            <pc:sldMk cId="2705657211" sldId="11111"/>
            <ac:spMk id="2" creationId="{E60F24DD-F07D-5A95-49A1-EE218FBE349B}"/>
          </ac:spMkLst>
        </pc:spChg>
        <pc:spChg chg="del">
          <ac:chgData name="Zielinski, Jake" userId="e2c637f4-2b5f-42ca-a9be-80c402ada3f0" providerId="ADAL" clId="{42CEC3B8-D1EE-415F-8250-B1A5BE6E01B9}" dt="2024-06-20T17:44:23.718" v="2138" actId="478"/>
          <ac:spMkLst>
            <pc:docMk/>
            <pc:sldMk cId="2705657211" sldId="11111"/>
            <ac:spMk id="9" creationId="{2945727F-CDD2-1C14-7D6D-90AB9271F424}"/>
          </ac:spMkLst>
        </pc:spChg>
        <pc:spChg chg="del">
          <ac:chgData name="Zielinski, Jake" userId="e2c637f4-2b5f-42ca-a9be-80c402ada3f0" providerId="ADAL" clId="{42CEC3B8-D1EE-415F-8250-B1A5BE6E01B9}" dt="2024-06-20T17:44:19.622" v="2132" actId="478"/>
          <ac:spMkLst>
            <pc:docMk/>
            <pc:sldMk cId="2705657211" sldId="11111"/>
            <ac:spMk id="11" creationId="{0646772F-B2BB-59E9-436B-26E5FE77832E}"/>
          </ac:spMkLst>
        </pc:spChg>
        <pc:spChg chg="add del mod">
          <ac:chgData name="Zielinski, Jake" userId="e2c637f4-2b5f-42ca-a9be-80c402ada3f0" providerId="ADAL" clId="{42CEC3B8-D1EE-415F-8250-B1A5BE6E01B9}" dt="2024-06-20T17:46:01.326" v="2143" actId="478"/>
          <ac:spMkLst>
            <pc:docMk/>
            <pc:sldMk cId="2705657211" sldId="11111"/>
            <ac:spMk id="33" creationId="{8B0540BA-53C4-2BEE-29E9-53E957CBFFBA}"/>
          </ac:spMkLst>
        </pc:spChg>
        <pc:spChg chg="add mod">
          <ac:chgData name="Zielinski, Jake" userId="e2c637f4-2b5f-42ca-a9be-80c402ada3f0" providerId="ADAL" clId="{42CEC3B8-D1EE-415F-8250-B1A5BE6E01B9}" dt="2024-06-20T17:46:07.433" v="2144"/>
          <ac:spMkLst>
            <pc:docMk/>
            <pc:sldMk cId="2705657211" sldId="11111"/>
            <ac:spMk id="34" creationId="{40B5C426-984D-18BD-4611-2C420A90DF52}"/>
          </ac:spMkLst>
        </pc:spChg>
        <pc:spChg chg="add mod">
          <ac:chgData name="Zielinski, Jake" userId="e2c637f4-2b5f-42ca-a9be-80c402ada3f0" providerId="ADAL" clId="{42CEC3B8-D1EE-415F-8250-B1A5BE6E01B9}" dt="2024-06-20T17:46:18.602" v="2158" actId="20577"/>
          <ac:spMkLst>
            <pc:docMk/>
            <pc:sldMk cId="2705657211" sldId="11111"/>
            <ac:spMk id="35" creationId="{4F4E2F26-B6D0-EEA9-FC0B-735E7D6AB264}"/>
          </ac:spMkLst>
        </pc:spChg>
        <pc:spChg chg="add mod">
          <ac:chgData name="Zielinski, Jake" userId="e2c637f4-2b5f-42ca-a9be-80c402ada3f0" providerId="ADAL" clId="{42CEC3B8-D1EE-415F-8250-B1A5BE6E01B9}" dt="2024-06-20T17:52:31.177" v="2295" actId="5793"/>
          <ac:spMkLst>
            <pc:docMk/>
            <pc:sldMk cId="2705657211" sldId="11111"/>
            <ac:spMk id="36" creationId="{48695A30-2131-BBC0-A9FF-5AADF4F29FAB}"/>
          </ac:spMkLst>
        </pc:spChg>
        <pc:grpChg chg="del">
          <ac:chgData name="Zielinski, Jake" userId="e2c637f4-2b5f-42ca-a9be-80c402ada3f0" providerId="ADAL" clId="{42CEC3B8-D1EE-415F-8250-B1A5BE6E01B9}" dt="2024-06-20T17:44:15.159" v="2129" actId="478"/>
          <ac:grpSpMkLst>
            <pc:docMk/>
            <pc:sldMk cId="2705657211" sldId="11111"/>
            <ac:grpSpMk id="6" creationId="{860B23BE-B11C-5BA9-D31B-67410189CB92}"/>
          </ac:grpSpMkLst>
        </pc:grpChg>
        <pc:grpChg chg="del">
          <ac:chgData name="Zielinski, Jake" userId="e2c637f4-2b5f-42ca-a9be-80c402ada3f0" providerId="ADAL" clId="{42CEC3B8-D1EE-415F-8250-B1A5BE6E01B9}" dt="2024-06-20T17:44:16.546" v="2130" actId="478"/>
          <ac:grpSpMkLst>
            <pc:docMk/>
            <pc:sldMk cId="2705657211" sldId="11111"/>
            <ac:grpSpMk id="49" creationId="{DAFC7E0F-FB39-CA22-649D-209D0C4B413D}"/>
          </ac:grpSpMkLst>
        </pc:grpChg>
        <pc:graphicFrameChg chg="del">
          <ac:chgData name="Zielinski, Jake" userId="e2c637f4-2b5f-42ca-a9be-80c402ada3f0" providerId="ADAL" clId="{42CEC3B8-D1EE-415F-8250-B1A5BE6E01B9}" dt="2024-06-20T17:44:18.831" v="2131" actId="478"/>
          <ac:graphicFrameMkLst>
            <pc:docMk/>
            <pc:sldMk cId="2705657211" sldId="11111"/>
            <ac:graphicFrameMk id="32" creationId="{67BCA69D-5089-9C21-CF93-3D02268AC0A5}"/>
          </ac:graphicFrameMkLst>
        </pc:graphicFrameChg>
        <pc:picChg chg="del">
          <ac:chgData name="Zielinski, Jake" userId="e2c637f4-2b5f-42ca-a9be-80c402ada3f0" providerId="ADAL" clId="{42CEC3B8-D1EE-415F-8250-B1A5BE6E01B9}" dt="2024-06-20T17:44:22.903" v="2137" actId="478"/>
          <ac:picMkLst>
            <pc:docMk/>
            <pc:sldMk cId="2705657211" sldId="11111"/>
            <ac:picMk id="7" creationId="{F24646DA-660D-07B3-5DDC-B6A0C80E41D9}"/>
          </ac:picMkLst>
        </pc:picChg>
        <pc:picChg chg="del">
          <ac:chgData name="Zielinski, Jake" userId="e2c637f4-2b5f-42ca-a9be-80c402ada3f0" providerId="ADAL" clId="{42CEC3B8-D1EE-415F-8250-B1A5BE6E01B9}" dt="2024-06-20T17:44:21.753" v="2136" actId="478"/>
          <ac:picMkLst>
            <pc:docMk/>
            <pc:sldMk cId="2705657211" sldId="11111"/>
            <ac:picMk id="8" creationId="{C5468DF7-A52D-203A-FC62-DA4EC66F899B}"/>
          </ac:picMkLst>
        </pc:picChg>
        <pc:picChg chg="del">
          <ac:chgData name="Zielinski, Jake" userId="e2c637f4-2b5f-42ca-a9be-80c402ada3f0" providerId="ADAL" clId="{42CEC3B8-D1EE-415F-8250-B1A5BE6E01B9}" dt="2024-06-20T17:44:21.121" v="2135" actId="478"/>
          <ac:picMkLst>
            <pc:docMk/>
            <pc:sldMk cId="2705657211" sldId="11111"/>
            <ac:picMk id="10" creationId="{C84DBFF5-6A40-FBD0-48D9-73763B1DF9E9}"/>
          </ac:picMkLst>
        </pc:picChg>
        <pc:picChg chg="del mod">
          <ac:chgData name="Zielinski, Jake" userId="e2c637f4-2b5f-42ca-a9be-80c402ada3f0" providerId="ADAL" clId="{42CEC3B8-D1EE-415F-8250-B1A5BE6E01B9}" dt="2024-06-20T17:44:20.256" v="2134" actId="478"/>
          <ac:picMkLst>
            <pc:docMk/>
            <pc:sldMk cId="2705657211" sldId="11111"/>
            <ac:picMk id="28" creationId="{7A6C0342-5F30-5E89-DC4B-962029BE08F0}"/>
          </ac:picMkLst>
        </pc:picChg>
        <pc:cxnChg chg="add mod">
          <ac:chgData name="Zielinski, Jake" userId="e2c637f4-2b5f-42ca-a9be-80c402ada3f0" providerId="ADAL" clId="{42CEC3B8-D1EE-415F-8250-B1A5BE6E01B9}" dt="2024-06-20T17:46:13.315" v="2147"/>
          <ac:cxnSpMkLst>
            <pc:docMk/>
            <pc:sldMk cId="2705657211" sldId="11111"/>
            <ac:cxnSpMk id="37" creationId="{BDE2D157-7912-E59C-B5C6-7B851B73E5ED}"/>
          </ac:cxnSpMkLst>
        </pc:cxnChg>
      </pc:sldChg>
      <pc:sldChg chg="add ord">
        <pc:chgData name="Zielinski, Jake" userId="e2c637f4-2b5f-42ca-a9be-80c402ada3f0" providerId="ADAL" clId="{42CEC3B8-D1EE-415F-8250-B1A5BE6E01B9}" dt="2024-06-06T17:49:40.554" v="156"/>
        <pc:sldMkLst>
          <pc:docMk/>
          <pc:sldMk cId="2798588805" sldId="11112"/>
        </pc:sldMkLst>
      </pc:sldChg>
      <pc:sldChg chg="add ord">
        <pc:chgData name="Zielinski, Jake" userId="e2c637f4-2b5f-42ca-a9be-80c402ada3f0" providerId="ADAL" clId="{42CEC3B8-D1EE-415F-8250-B1A5BE6E01B9}" dt="2024-06-06T17:49:20.820" v="152"/>
        <pc:sldMkLst>
          <pc:docMk/>
          <pc:sldMk cId="4035538694" sldId="11113"/>
        </pc:sldMkLst>
      </pc:sldChg>
      <pc:sldChg chg="add del mod ord modShow">
        <pc:chgData name="Zielinski, Jake" userId="e2c637f4-2b5f-42ca-a9be-80c402ada3f0" providerId="ADAL" clId="{42CEC3B8-D1EE-415F-8250-B1A5BE6E01B9}" dt="2024-06-20T17:46:26.142" v="2159" actId="47"/>
        <pc:sldMkLst>
          <pc:docMk/>
          <pc:sldMk cId="3489917343" sldId="11114"/>
        </pc:sldMkLst>
      </pc:sldChg>
      <pc:sldChg chg="add del mod ord modShow">
        <pc:chgData name="Zielinski, Jake" userId="e2c637f4-2b5f-42ca-a9be-80c402ada3f0" providerId="ADAL" clId="{42CEC3B8-D1EE-415F-8250-B1A5BE6E01B9}" dt="2024-06-20T17:46:26.142" v="2159" actId="47"/>
        <pc:sldMkLst>
          <pc:docMk/>
          <pc:sldMk cId="2387784138" sldId="11115"/>
        </pc:sldMkLst>
      </pc:sldChg>
      <pc:sldChg chg="modSp add del mod ord">
        <pc:chgData name="Zielinski, Jake" userId="e2c637f4-2b5f-42ca-a9be-80c402ada3f0" providerId="ADAL" clId="{42CEC3B8-D1EE-415F-8250-B1A5BE6E01B9}" dt="2024-06-20T17:46:26.142" v="2159" actId="47"/>
        <pc:sldMkLst>
          <pc:docMk/>
          <pc:sldMk cId="1648050981" sldId="11116"/>
        </pc:sldMkLst>
        <pc:spChg chg="mod">
          <ac:chgData name="Zielinski, Jake" userId="e2c637f4-2b5f-42ca-a9be-80c402ada3f0" providerId="ADAL" clId="{42CEC3B8-D1EE-415F-8250-B1A5BE6E01B9}" dt="2024-06-06T17:54:48.637" v="232" actId="20577"/>
          <ac:spMkLst>
            <pc:docMk/>
            <pc:sldMk cId="1648050981" sldId="11116"/>
            <ac:spMk id="2" creationId="{30CDA993-CBB8-6350-0F85-4AE700CE0E86}"/>
          </ac:spMkLst>
        </pc:spChg>
      </pc:sldChg>
      <pc:sldChg chg="addSp delSp modSp new mod addCm delCm modCm">
        <pc:chgData name="Zielinski, Jake" userId="e2c637f4-2b5f-42ca-a9be-80c402ada3f0" providerId="ADAL" clId="{42CEC3B8-D1EE-415F-8250-B1A5BE6E01B9}" dt="2024-06-12T23:11:27.979" v="2081"/>
        <pc:sldMkLst>
          <pc:docMk/>
          <pc:sldMk cId="605494124" sldId="11117"/>
        </pc:sldMkLst>
        <pc:spChg chg="del mod">
          <ac:chgData name="Zielinski, Jake" userId="e2c637f4-2b5f-42ca-a9be-80c402ada3f0" providerId="ADAL" clId="{42CEC3B8-D1EE-415F-8250-B1A5BE6E01B9}" dt="2024-06-10T19:25:23.292" v="978" actId="478"/>
          <ac:spMkLst>
            <pc:docMk/>
            <pc:sldMk cId="605494124" sldId="11117"/>
            <ac:spMk id="2" creationId="{23407FC4-BAF8-2A4E-8B12-A9307BDA5CA4}"/>
          </ac:spMkLst>
        </pc:spChg>
        <pc:spChg chg="del">
          <ac:chgData name="Zielinski, Jake" userId="e2c637f4-2b5f-42ca-a9be-80c402ada3f0" providerId="ADAL" clId="{42CEC3B8-D1EE-415F-8250-B1A5BE6E01B9}" dt="2024-06-10T19:25:24.916" v="981" actId="478"/>
          <ac:spMkLst>
            <pc:docMk/>
            <pc:sldMk cId="605494124" sldId="11117"/>
            <ac:spMk id="3" creationId="{56F42AAF-2CC1-DF1D-193B-31CF571FF62F}"/>
          </ac:spMkLst>
        </pc:spChg>
        <pc:spChg chg="add del mod">
          <ac:chgData name="Zielinski, Jake" userId="e2c637f4-2b5f-42ca-a9be-80c402ada3f0" providerId="ADAL" clId="{42CEC3B8-D1EE-415F-8250-B1A5BE6E01B9}" dt="2024-06-10T19:25:24.252" v="980" actId="478"/>
          <ac:spMkLst>
            <pc:docMk/>
            <pc:sldMk cId="605494124" sldId="11117"/>
            <ac:spMk id="6" creationId="{99773840-4C21-568D-40BC-DC33AE43E6E3}"/>
          </ac:spMkLst>
        </pc:spChg>
        <pc:spChg chg="add mod">
          <ac:chgData name="Zielinski, Jake" userId="e2c637f4-2b5f-42ca-a9be-80c402ada3f0" providerId="ADAL" clId="{42CEC3B8-D1EE-415F-8250-B1A5BE6E01B9}" dt="2024-06-10T19:25:32.573" v="982"/>
          <ac:spMkLst>
            <pc:docMk/>
            <pc:sldMk cId="605494124" sldId="11117"/>
            <ac:spMk id="7" creationId="{442E7A8F-C9FC-648A-047D-B163D46BEB73}"/>
          </ac:spMkLst>
        </pc:spChg>
        <pc:spChg chg="add mod">
          <ac:chgData name="Zielinski, Jake" userId="e2c637f4-2b5f-42ca-a9be-80c402ada3f0" providerId="ADAL" clId="{42CEC3B8-D1EE-415F-8250-B1A5BE6E01B9}" dt="2024-06-10T19:25:39.572" v="983"/>
          <ac:spMkLst>
            <pc:docMk/>
            <pc:sldMk cId="605494124" sldId="11117"/>
            <ac:spMk id="8" creationId="{4BE40754-1EB8-629A-AB37-0E750132BB7C}"/>
          </ac:spMkLst>
        </pc:spChg>
        <pc:spChg chg="add mod">
          <ac:chgData name="Zielinski, Jake" userId="e2c637f4-2b5f-42ca-a9be-80c402ada3f0" providerId="ADAL" clId="{42CEC3B8-D1EE-415F-8250-B1A5BE6E01B9}" dt="2024-06-10T19:25:39.572" v="983"/>
          <ac:spMkLst>
            <pc:docMk/>
            <pc:sldMk cId="605494124" sldId="11117"/>
            <ac:spMk id="9" creationId="{4665633A-38E6-FDAB-8A0E-0F9069A4B239}"/>
          </ac:spMkLst>
        </pc:spChg>
        <pc:spChg chg="add mod">
          <ac:chgData name="Zielinski, Jake" userId="e2c637f4-2b5f-42ca-a9be-80c402ada3f0" providerId="ADAL" clId="{42CEC3B8-D1EE-415F-8250-B1A5BE6E01B9}" dt="2024-06-10T19:25:39.572" v="983"/>
          <ac:spMkLst>
            <pc:docMk/>
            <pc:sldMk cId="605494124" sldId="11117"/>
            <ac:spMk id="10" creationId="{5900A46D-4630-88AA-077B-5BF8FC4E1BBF}"/>
          </ac:spMkLst>
        </pc:spChg>
        <pc:spChg chg="add mod">
          <ac:chgData name="Zielinski, Jake" userId="e2c637f4-2b5f-42ca-a9be-80c402ada3f0" providerId="ADAL" clId="{42CEC3B8-D1EE-415F-8250-B1A5BE6E01B9}" dt="2024-06-10T19:25:39.572" v="983"/>
          <ac:spMkLst>
            <pc:docMk/>
            <pc:sldMk cId="605494124" sldId="11117"/>
            <ac:spMk id="11" creationId="{A6E0B0C3-A122-9871-255B-F0F32BF95638}"/>
          </ac:spMkLst>
        </pc:spChg>
        <pc:spChg chg="add mod">
          <ac:chgData name="Zielinski, Jake" userId="e2c637f4-2b5f-42ca-a9be-80c402ada3f0" providerId="ADAL" clId="{42CEC3B8-D1EE-415F-8250-B1A5BE6E01B9}" dt="2024-06-10T19:25:39.572" v="983"/>
          <ac:spMkLst>
            <pc:docMk/>
            <pc:sldMk cId="605494124" sldId="11117"/>
            <ac:spMk id="12" creationId="{CECB9C94-00CF-5683-5DAB-CD740CF391D9}"/>
          </ac:spMkLst>
        </pc:spChg>
        <pc:spChg chg="add mod">
          <ac:chgData name="Zielinski, Jake" userId="e2c637f4-2b5f-42ca-a9be-80c402ada3f0" providerId="ADAL" clId="{42CEC3B8-D1EE-415F-8250-B1A5BE6E01B9}" dt="2024-06-10T19:25:39.572" v="983"/>
          <ac:spMkLst>
            <pc:docMk/>
            <pc:sldMk cId="605494124" sldId="11117"/>
            <ac:spMk id="13" creationId="{D9DF0754-E8AC-D495-4D11-5FDBE963264C}"/>
          </ac:spMkLst>
        </pc:spChg>
        <pc:spChg chg="mod">
          <ac:chgData name="Zielinski, Jake" userId="e2c637f4-2b5f-42ca-a9be-80c402ada3f0" providerId="ADAL" clId="{42CEC3B8-D1EE-415F-8250-B1A5BE6E01B9}" dt="2024-06-10T19:25:39.572" v="983"/>
          <ac:spMkLst>
            <pc:docMk/>
            <pc:sldMk cId="605494124" sldId="11117"/>
            <ac:spMk id="20" creationId="{7F3D7F0C-1995-D862-844E-90B0E585C369}"/>
          </ac:spMkLst>
        </pc:spChg>
        <pc:spChg chg="mod">
          <ac:chgData name="Zielinski, Jake" userId="e2c637f4-2b5f-42ca-a9be-80c402ada3f0" providerId="ADAL" clId="{42CEC3B8-D1EE-415F-8250-B1A5BE6E01B9}" dt="2024-06-10T19:25:39.572" v="983"/>
          <ac:spMkLst>
            <pc:docMk/>
            <pc:sldMk cId="605494124" sldId="11117"/>
            <ac:spMk id="21" creationId="{AB3CB679-B9DC-2B76-FA78-AE48ADE1E1DC}"/>
          </ac:spMkLst>
        </pc:spChg>
        <pc:spChg chg="mod">
          <ac:chgData name="Zielinski, Jake" userId="e2c637f4-2b5f-42ca-a9be-80c402ada3f0" providerId="ADAL" clId="{42CEC3B8-D1EE-415F-8250-B1A5BE6E01B9}" dt="2024-06-10T19:25:39.572" v="983"/>
          <ac:spMkLst>
            <pc:docMk/>
            <pc:sldMk cId="605494124" sldId="11117"/>
            <ac:spMk id="26" creationId="{D0ECE9A8-EAE9-717F-AB4F-CEB494207CAD}"/>
          </ac:spMkLst>
        </pc:spChg>
        <pc:spChg chg="mod">
          <ac:chgData name="Zielinski, Jake" userId="e2c637f4-2b5f-42ca-a9be-80c402ada3f0" providerId="ADAL" clId="{42CEC3B8-D1EE-415F-8250-B1A5BE6E01B9}" dt="2024-06-10T19:25:39.572" v="983"/>
          <ac:spMkLst>
            <pc:docMk/>
            <pc:sldMk cId="605494124" sldId="11117"/>
            <ac:spMk id="27" creationId="{DA15150F-D29E-6D1C-5A78-2F966DA9269A}"/>
          </ac:spMkLst>
        </pc:spChg>
        <pc:spChg chg="mod">
          <ac:chgData name="Zielinski, Jake" userId="e2c637f4-2b5f-42ca-a9be-80c402ada3f0" providerId="ADAL" clId="{42CEC3B8-D1EE-415F-8250-B1A5BE6E01B9}" dt="2024-06-10T19:25:39.572" v="983"/>
          <ac:spMkLst>
            <pc:docMk/>
            <pc:sldMk cId="605494124" sldId="11117"/>
            <ac:spMk id="28" creationId="{01963540-B8FC-D6D3-7AF2-EDB6D9545EF5}"/>
          </ac:spMkLst>
        </pc:spChg>
        <pc:spChg chg="add mod ord">
          <ac:chgData name="Zielinski, Jake" userId="e2c637f4-2b5f-42ca-a9be-80c402ada3f0" providerId="ADAL" clId="{42CEC3B8-D1EE-415F-8250-B1A5BE6E01B9}" dt="2024-06-10T19:25:53.198" v="986" actId="167"/>
          <ac:spMkLst>
            <pc:docMk/>
            <pc:sldMk cId="605494124" sldId="11117"/>
            <ac:spMk id="31" creationId="{3391EAD7-D174-6B5D-E97C-2F8F190E8985}"/>
          </ac:spMkLst>
        </pc:spChg>
        <pc:spChg chg="add mod">
          <ac:chgData name="Zielinski, Jake" userId="e2c637f4-2b5f-42ca-a9be-80c402ada3f0" providerId="ADAL" clId="{42CEC3B8-D1EE-415F-8250-B1A5BE6E01B9}" dt="2024-06-10T19:25:45.022" v="984"/>
          <ac:spMkLst>
            <pc:docMk/>
            <pc:sldMk cId="605494124" sldId="11117"/>
            <ac:spMk id="32" creationId="{56CF8927-E229-8C14-1AA5-AE7399F04771}"/>
          </ac:spMkLst>
        </pc:spChg>
        <pc:spChg chg="mod">
          <ac:chgData name="Zielinski, Jake" userId="e2c637f4-2b5f-42ca-a9be-80c402ada3f0" providerId="ADAL" clId="{42CEC3B8-D1EE-415F-8250-B1A5BE6E01B9}" dt="2024-06-10T19:25:45.022" v="984"/>
          <ac:spMkLst>
            <pc:docMk/>
            <pc:sldMk cId="605494124" sldId="11117"/>
            <ac:spMk id="36" creationId="{0C0CE568-8807-2855-6831-646531DA19E0}"/>
          </ac:spMkLst>
        </pc:spChg>
        <pc:spChg chg="mod">
          <ac:chgData name="Zielinski, Jake" userId="e2c637f4-2b5f-42ca-a9be-80c402ada3f0" providerId="ADAL" clId="{42CEC3B8-D1EE-415F-8250-B1A5BE6E01B9}" dt="2024-06-10T19:25:45.022" v="984"/>
          <ac:spMkLst>
            <pc:docMk/>
            <pc:sldMk cId="605494124" sldId="11117"/>
            <ac:spMk id="37" creationId="{241D43BD-8CA0-852C-BF2E-86FE0062B6C9}"/>
          </ac:spMkLst>
        </pc:spChg>
        <pc:spChg chg="add mod">
          <ac:chgData name="Zielinski, Jake" userId="e2c637f4-2b5f-42ca-a9be-80c402ada3f0" providerId="ADAL" clId="{42CEC3B8-D1EE-415F-8250-B1A5BE6E01B9}" dt="2024-06-10T19:25:49.082" v="985"/>
          <ac:spMkLst>
            <pc:docMk/>
            <pc:sldMk cId="605494124" sldId="11117"/>
            <ac:spMk id="42" creationId="{9EEB939C-C65A-DD58-AE86-1793C82A9082}"/>
          </ac:spMkLst>
        </pc:spChg>
        <pc:spChg chg="add mod ord">
          <ac:chgData name="Zielinski, Jake" userId="e2c637f4-2b5f-42ca-a9be-80c402ada3f0" providerId="ADAL" clId="{42CEC3B8-D1EE-415F-8250-B1A5BE6E01B9}" dt="2024-06-10T19:26:44.819" v="1002" actId="171"/>
          <ac:spMkLst>
            <pc:docMk/>
            <pc:sldMk cId="605494124" sldId="11117"/>
            <ac:spMk id="43" creationId="{06531EB4-8D7C-6898-3390-C2544F0ED000}"/>
          </ac:spMkLst>
        </pc:spChg>
        <pc:spChg chg="add del mod">
          <ac:chgData name="Zielinski, Jake" userId="e2c637f4-2b5f-42ca-a9be-80c402ada3f0" providerId="ADAL" clId="{42CEC3B8-D1EE-415F-8250-B1A5BE6E01B9}" dt="2024-06-10T19:28:49.611" v="1005" actId="478"/>
          <ac:spMkLst>
            <pc:docMk/>
            <pc:sldMk cId="605494124" sldId="11117"/>
            <ac:spMk id="44" creationId="{5C1AA8A3-3691-1624-02C3-B56C3771A08C}"/>
          </ac:spMkLst>
        </pc:spChg>
        <pc:spChg chg="add mod">
          <ac:chgData name="Zielinski, Jake" userId="e2c637f4-2b5f-42ca-a9be-80c402ada3f0" providerId="ADAL" clId="{42CEC3B8-D1EE-415F-8250-B1A5BE6E01B9}" dt="2024-06-10T19:29:34.146" v="1008" actId="14100"/>
          <ac:spMkLst>
            <pc:docMk/>
            <pc:sldMk cId="605494124" sldId="11117"/>
            <ac:spMk id="45" creationId="{B318A8F2-001B-32EB-4E5B-201624524871}"/>
          </ac:spMkLst>
        </pc:spChg>
        <pc:grpChg chg="add mod">
          <ac:chgData name="Zielinski, Jake" userId="e2c637f4-2b5f-42ca-a9be-80c402ada3f0" providerId="ADAL" clId="{42CEC3B8-D1EE-415F-8250-B1A5BE6E01B9}" dt="2024-06-10T19:25:39.572" v="983"/>
          <ac:grpSpMkLst>
            <pc:docMk/>
            <pc:sldMk cId="605494124" sldId="11117"/>
            <ac:grpSpMk id="14" creationId="{0BE73960-42FE-7365-2BD9-389D0F474614}"/>
          </ac:grpSpMkLst>
        </pc:grpChg>
        <pc:grpChg chg="add mod">
          <ac:chgData name="Zielinski, Jake" userId="e2c637f4-2b5f-42ca-a9be-80c402ada3f0" providerId="ADAL" clId="{42CEC3B8-D1EE-415F-8250-B1A5BE6E01B9}" dt="2024-06-10T19:25:39.572" v="983"/>
          <ac:grpSpMkLst>
            <pc:docMk/>
            <pc:sldMk cId="605494124" sldId="11117"/>
            <ac:grpSpMk id="22" creationId="{9956CE48-DC91-3E89-E441-5915969709D2}"/>
          </ac:grpSpMkLst>
        </pc:grpChg>
        <pc:grpChg chg="add mod">
          <ac:chgData name="Zielinski, Jake" userId="e2c637f4-2b5f-42ca-a9be-80c402ada3f0" providerId="ADAL" clId="{42CEC3B8-D1EE-415F-8250-B1A5BE6E01B9}" dt="2024-06-10T19:25:45.022" v="984"/>
          <ac:grpSpMkLst>
            <pc:docMk/>
            <pc:sldMk cId="605494124" sldId="11117"/>
            <ac:grpSpMk id="33" creationId="{6D5B156C-528D-9526-1384-47A758FD6E09}"/>
          </ac:grpSpMkLst>
        </pc:grpChg>
        <pc:grpChg chg="mod">
          <ac:chgData name="Zielinski, Jake" userId="e2c637f4-2b5f-42ca-a9be-80c402ada3f0" providerId="ADAL" clId="{42CEC3B8-D1EE-415F-8250-B1A5BE6E01B9}" dt="2024-06-10T19:25:45.022" v="984"/>
          <ac:grpSpMkLst>
            <pc:docMk/>
            <pc:sldMk cId="605494124" sldId="11117"/>
            <ac:grpSpMk id="38" creationId="{1042AB0C-21E6-0314-6749-12068922767D}"/>
          </ac:grpSpMkLst>
        </pc:grpChg>
        <pc:cxnChg chg="mod">
          <ac:chgData name="Zielinski, Jake" userId="e2c637f4-2b5f-42ca-a9be-80c402ada3f0" providerId="ADAL" clId="{42CEC3B8-D1EE-415F-8250-B1A5BE6E01B9}" dt="2024-06-10T19:25:39.572" v="983"/>
          <ac:cxnSpMkLst>
            <pc:docMk/>
            <pc:sldMk cId="605494124" sldId="11117"/>
            <ac:cxnSpMk id="15" creationId="{BE7CA0A8-22CD-F6A5-8782-92D920004C6E}"/>
          </ac:cxnSpMkLst>
        </pc:cxnChg>
        <pc:cxnChg chg="mod">
          <ac:chgData name="Zielinski, Jake" userId="e2c637f4-2b5f-42ca-a9be-80c402ada3f0" providerId="ADAL" clId="{42CEC3B8-D1EE-415F-8250-B1A5BE6E01B9}" dt="2024-06-10T19:25:39.572" v="983"/>
          <ac:cxnSpMkLst>
            <pc:docMk/>
            <pc:sldMk cId="605494124" sldId="11117"/>
            <ac:cxnSpMk id="16" creationId="{1C1F7212-6735-A9F7-5B8B-CB7562C30C3A}"/>
          </ac:cxnSpMkLst>
        </pc:cxnChg>
        <pc:cxnChg chg="mod">
          <ac:chgData name="Zielinski, Jake" userId="e2c637f4-2b5f-42ca-a9be-80c402ada3f0" providerId="ADAL" clId="{42CEC3B8-D1EE-415F-8250-B1A5BE6E01B9}" dt="2024-06-10T19:25:39.572" v="983"/>
          <ac:cxnSpMkLst>
            <pc:docMk/>
            <pc:sldMk cId="605494124" sldId="11117"/>
            <ac:cxnSpMk id="17" creationId="{E37C6966-9342-B692-9E93-E6DA66CDE43F}"/>
          </ac:cxnSpMkLst>
        </pc:cxnChg>
        <pc:cxnChg chg="mod">
          <ac:chgData name="Zielinski, Jake" userId="e2c637f4-2b5f-42ca-a9be-80c402ada3f0" providerId="ADAL" clId="{42CEC3B8-D1EE-415F-8250-B1A5BE6E01B9}" dt="2024-06-10T19:25:39.572" v="983"/>
          <ac:cxnSpMkLst>
            <pc:docMk/>
            <pc:sldMk cId="605494124" sldId="11117"/>
            <ac:cxnSpMk id="18" creationId="{BB32F332-5524-286E-A418-15729BED0573}"/>
          </ac:cxnSpMkLst>
        </pc:cxnChg>
        <pc:cxnChg chg="mod">
          <ac:chgData name="Zielinski, Jake" userId="e2c637f4-2b5f-42ca-a9be-80c402ada3f0" providerId="ADAL" clId="{42CEC3B8-D1EE-415F-8250-B1A5BE6E01B9}" dt="2024-06-10T19:25:39.572" v="983"/>
          <ac:cxnSpMkLst>
            <pc:docMk/>
            <pc:sldMk cId="605494124" sldId="11117"/>
            <ac:cxnSpMk id="19" creationId="{CA15A1B6-6661-CFBA-97DE-B37B497696D2}"/>
          </ac:cxnSpMkLst>
        </pc:cxnChg>
        <pc:cxnChg chg="mod">
          <ac:chgData name="Zielinski, Jake" userId="e2c637f4-2b5f-42ca-a9be-80c402ada3f0" providerId="ADAL" clId="{42CEC3B8-D1EE-415F-8250-B1A5BE6E01B9}" dt="2024-06-10T19:25:39.572" v="983"/>
          <ac:cxnSpMkLst>
            <pc:docMk/>
            <pc:sldMk cId="605494124" sldId="11117"/>
            <ac:cxnSpMk id="23" creationId="{07C3D254-262A-1675-ECDB-D4E0CBE5BE3A}"/>
          </ac:cxnSpMkLst>
        </pc:cxnChg>
        <pc:cxnChg chg="mod">
          <ac:chgData name="Zielinski, Jake" userId="e2c637f4-2b5f-42ca-a9be-80c402ada3f0" providerId="ADAL" clId="{42CEC3B8-D1EE-415F-8250-B1A5BE6E01B9}" dt="2024-06-10T19:25:39.572" v="983"/>
          <ac:cxnSpMkLst>
            <pc:docMk/>
            <pc:sldMk cId="605494124" sldId="11117"/>
            <ac:cxnSpMk id="24" creationId="{C2982E5E-4AC5-D40D-F03E-6004235BDF7B}"/>
          </ac:cxnSpMkLst>
        </pc:cxnChg>
        <pc:cxnChg chg="mod">
          <ac:chgData name="Zielinski, Jake" userId="e2c637f4-2b5f-42ca-a9be-80c402ada3f0" providerId="ADAL" clId="{42CEC3B8-D1EE-415F-8250-B1A5BE6E01B9}" dt="2024-06-10T19:25:39.572" v="983"/>
          <ac:cxnSpMkLst>
            <pc:docMk/>
            <pc:sldMk cId="605494124" sldId="11117"/>
            <ac:cxnSpMk id="25" creationId="{AD4025C2-62DD-5C23-43DA-0AB5F6C3F638}"/>
          </ac:cxnSpMkLst>
        </pc:cxnChg>
        <pc:cxnChg chg="add mod">
          <ac:chgData name="Zielinski, Jake" userId="e2c637f4-2b5f-42ca-a9be-80c402ada3f0" providerId="ADAL" clId="{42CEC3B8-D1EE-415F-8250-B1A5BE6E01B9}" dt="2024-06-10T19:25:39.572" v="983"/>
          <ac:cxnSpMkLst>
            <pc:docMk/>
            <pc:sldMk cId="605494124" sldId="11117"/>
            <ac:cxnSpMk id="29" creationId="{6C891491-A721-0EEB-1506-575D791592DA}"/>
          </ac:cxnSpMkLst>
        </pc:cxnChg>
        <pc:cxnChg chg="add mod">
          <ac:chgData name="Zielinski, Jake" userId="e2c637f4-2b5f-42ca-a9be-80c402ada3f0" providerId="ADAL" clId="{42CEC3B8-D1EE-415F-8250-B1A5BE6E01B9}" dt="2024-06-10T19:25:39.572" v="983"/>
          <ac:cxnSpMkLst>
            <pc:docMk/>
            <pc:sldMk cId="605494124" sldId="11117"/>
            <ac:cxnSpMk id="30" creationId="{B1F4152C-BD5B-A617-C756-A5DC1BE03F3A}"/>
          </ac:cxnSpMkLst>
        </pc:cxnChg>
        <pc:cxnChg chg="mod">
          <ac:chgData name="Zielinski, Jake" userId="e2c637f4-2b5f-42ca-a9be-80c402ada3f0" providerId="ADAL" clId="{42CEC3B8-D1EE-415F-8250-B1A5BE6E01B9}" dt="2024-06-10T19:25:45.022" v="984"/>
          <ac:cxnSpMkLst>
            <pc:docMk/>
            <pc:sldMk cId="605494124" sldId="11117"/>
            <ac:cxnSpMk id="34" creationId="{3F11A5B5-D056-A265-2869-4CCCF2CE3DE8}"/>
          </ac:cxnSpMkLst>
        </pc:cxnChg>
        <pc:cxnChg chg="mod">
          <ac:chgData name="Zielinski, Jake" userId="e2c637f4-2b5f-42ca-a9be-80c402ada3f0" providerId="ADAL" clId="{42CEC3B8-D1EE-415F-8250-B1A5BE6E01B9}" dt="2024-06-10T19:25:45.022" v="984"/>
          <ac:cxnSpMkLst>
            <pc:docMk/>
            <pc:sldMk cId="605494124" sldId="11117"/>
            <ac:cxnSpMk id="35" creationId="{ED9C0F51-9B2F-7553-9B3F-141C5B0B5207}"/>
          </ac:cxnSpMkLst>
        </pc:cxnChg>
        <pc:cxnChg chg="mod">
          <ac:chgData name="Zielinski, Jake" userId="e2c637f4-2b5f-42ca-a9be-80c402ada3f0" providerId="ADAL" clId="{42CEC3B8-D1EE-415F-8250-B1A5BE6E01B9}" dt="2024-06-10T19:25:45.022" v="984"/>
          <ac:cxnSpMkLst>
            <pc:docMk/>
            <pc:sldMk cId="605494124" sldId="11117"/>
            <ac:cxnSpMk id="39" creationId="{BFC0B34A-58D1-8A82-852D-699A097F467F}"/>
          </ac:cxnSpMkLst>
        </pc:cxnChg>
        <pc:cxnChg chg="mod">
          <ac:chgData name="Zielinski, Jake" userId="e2c637f4-2b5f-42ca-a9be-80c402ada3f0" providerId="ADAL" clId="{42CEC3B8-D1EE-415F-8250-B1A5BE6E01B9}" dt="2024-06-10T19:25:45.022" v="984"/>
          <ac:cxnSpMkLst>
            <pc:docMk/>
            <pc:sldMk cId="605494124" sldId="11117"/>
            <ac:cxnSpMk id="40" creationId="{FF54ACFE-1585-DDC5-9779-636C0B762EE0}"/>
          </ac:cxnSpMkLst>
        </pc:cxnChg>
        <pc:cxnChg chg="mod">
          <ac:chgData name="Zielinski, Jake" userId="e2c637f4-2b5f-42ca-a9be-80c402ada3f0" providerId="ADAL" clId="{42CEC3B8-D1EE-415F-8250-B1A5BE6E01B9}" dt="2024-06-10T19:25:45.022" v="984"/>
          <ac:cxnSpMkLst>
            <pc:docMk/>
            <pc:sldMk cId="605494124" sldId="11117"/>
            <ac:cxnSpMk id="41" creationId="{B990F530-A807-896C-FC59-1A0BEAC861A4}"/>
          </ac:cxnSpMkLst>
        </pc:cxnChg>
      </pc:sldChg>
      <pc:sldChg chg="add del">
        <pc:chgData name="Zielinski, Jake" userId="e2c637f4-2b5f-42ca-a9be-80c402ada3f0" providerId="ADAL" clId="{42CEC3B8-D1EE-415F-8250-B1A5BE6E01B9}" dt="2024-06-06T18:10:36.083" v="420" actId="47"/>
        <pc:sldMkLst>
          <pc:docMk/>
          <pc:sldMk cId="2409139326" sldId="11117"/>
        </pc:sldMkLst>
      </pc:sldChg>
      <pc:sldChg chg="modSp new del mod addCm modCm">
        <pc:chgData name="Zielinski, Jake" userId="e2c637f4-2b5f-42ca-a9be-80c402ada3f0" providerId="ADAL" clId="{42CEC3B8-D1EE-415F-8250-B1A5BE6E01B9}" dt="2024-06-10T19:47:44.664" v="1148" actId="47"/>
        <pc:sldMkLst>
          <pc:docMk/>
          <pc:sldMk cId="1020465626" sldId="11118"/>
        </pc:sldMkLst>
        <pc:spChg chg="mod">
          <ac:chgData name="Zielinski, Jake" userId="e2c637f4-2b5f-42ca-a9be-80c402ada3f0" providerId="ADAL" clId="{42CEC3B8-D1EE-415F-8250-B1A5BE6E01B9}" dt="2024-06-10T18:32:52.757" v="935" actId="20577"/>
          <ac:spMkLst>
            <pc:docMk/>
            <pc:sldMk cId="1020465626" sldId="11118"/>
            <ac:spMk id="3" creationId="{857B81BE-57F7-B75F-08A8-C9108374A602}"/>
          </ac:spMkLst>
        </pc:spChg>
      </pc:sldChg>
      <pc:sldChg chg="modSp add del mod ord">
        <pc:chgData name="Zielinski, Jake" userId="e2c637f4-2b5f-42ca-a9be-80c402ada3f0" providerId="ADAL" clId="{42CEC3B8-D1EE-415F-8250-B1A5BE6E01B9}" dt="2024-06-10T19:26:50.567" v="1003" actId="47"/>
        <pc:sldMkLst>
          <pc:docMk/>
          <pc:sldMk cId="632332811" sldId="11119"/>
        </pc:sldMkLst>
        <pc:spChg chg="mod">
          <ac:chgData name="Zielinski, Jake" userId="e2c637f4-2b5f-42ca-a9be-80c402ada3f0" providerId="ADAL" clId="{42CEC3B8-D1EE-415F-8250-B1A5BE6E01B9}" dt="2024-06-10T19:25:16.742" v="977" actId="20577"/>
          <ac:spMkLst>
            <pc:docMk/>
            <pc:sldMk cId="632332811" sldId="11119"/>
            <ac:spMk id="34" creationId="{988E0BC5-3350-7498-5A7C-86DB28DF5929}"/>
          </ac:spMkLst>
        </pc:spChg>
      </pc:sldChg>
      <pc:sldChg chg="add del mod ord modShow">
        <pc:chgData name="Zielinski, Jake" userId="e2c637f4-2b5f-42ca-a9be-80c402ada3f0" providerId="ADAL" clId="{42CEC3B8-D1EE-415F-8250-B1A5BE6E01B9}" dt="2024-06-20T17:46:26.142" v="2159" actId="47"/>
        <pc:sldMkLst>
          <pc:docMk/>
          <pc:sldMk cId="2488306441" sldId="11119"/>
        </pc:sldMkLst>
      </pc:sldChg>
      <pc:sldChg chg="add del">
        <pc:chgData name="Zielinski, Jake" userId="e2c637f4-2b5f-42ca-a9be-80c402ada3f0" providerId="ADAL" clId="{42CEC3B8-D1EE-415F-8250-B1A5BE6E01B9}" dt="2024-06-10T19:32:56.954" v="1017" actId="47"/>
        <pc:sldMkLst>
          <pc:docMk/>
          <pc:sldMk cId="2548717539" sldId="11120"/>
        </pc:sldMkLst>
      </pc:sldChg>
      <pc:sldChg chg="addSp delSp modSp add mod delCm modCm">
        <pc:chgData name="Zielinski, Jake" userId="e2c637f4-2b5f-42ca-a9be-80c402ada3f0" providerId="ADAL" clId="{42CEC3B8-D1EE-415F-8250-B1A5BE6E01B9}" dt="2024-06-10T19:42:12.182" v="1136"/>
        <pc:sldMkLst>
          <pc:docMk/>
          <pc:sldMk cId="819989324" sldId="11121"/>
        </pc:sldMkLst>
        <pc:spChg chg="add del mod ord">
          <ac:chgData name="Zielinski, Jake" userId="e2c637f4-2b5f-42ca-a9be-80c402ada3f0" providerId="ADAL" clId="{42CEC3B8-D1EE-415F-8250-B1A5BE6E01B9}" dt="2024-06-10T19:41:39.704" v="1121" actId="478"/>
          <ac:spMkLst>
            <pc:docMk/>
            <pc:sldMk cId="819989324" sldId="11121"/>
            <ac:spMk id="2" creationId="{5ECD4CF4-E9DE-4688-1AF3-5CD577DB79EA}"/>
          </ac:spMkLst>
        </pc:spChg>
        <pc:spChg chg="del mod">
          <ac:chgData name="Zielinski, Jake" userId="e2c637f4-2b5f-42ca-a9be-80c402ada3f0" providerId="ADAL" clId="{42CEC3B8-D1EE-415F-8250-B1A5BE6E01B9}" dt="2024-06-10T19:41:41.286" v="1123" actId="478"/>
          <ac:spMkLst>
            <pc:docMk/>
            <pc:sldMk cId="819989324" sldId="11121"/>
            <ac:spMk id="38" creationId="{84122CE5-5282-003C-1415-0221944F1DD1}"/>
          </ac:spMkLst>
        </pc:spChg>
        <pc:spChg chg="mod">
          <ac:chgData name="Zielinski, Jake" userId="e2c637f4-2b5f-42ca-a9be-80c402ada3f0" providerId="ADAL" clId="{42CEC3B8-D1EE-415F-8250-B1A5BE6E01B9}" dt="2024-06-10T19:40:48.761" v="1088" actId="1076"/>
          <ac:spMkLst>
            <pc:docMk/>
            <pc:sldMk cId="819989324" sldId="11121"/>
            <ac:spMk id="42" creationId="{0B1BFF30-D4C5-C4D4-BB55-3768AED46B82}"/>
          </ac:spMkLst>
        </pc:spChg>
        <pc:spChg chg="del mod">
          <ac:chgData name="Zielinski, Jake" userId="e2c637f4-2b5f-42ca-a9be-80c402ada3f0" providerId="ADAL" clId="{42CEC3B8-D1EE-415F-8250-B1A5BE6E01B9}" dt="2024-06-10T19:39:05.641" v="1048" actId="478"/>
          <ac:spMkLst>
            <pc:docMk/>
            <pc:sldMk cId="819989324" sldId="11121"/>
            <ac:spMk id="49" creationId="{E8591104-F418-90C6-B0E6-07355BA262F6}"/>
          </ac:spMkLst>
        </pc:spChg>
        <pc:spChg chg="del mod">
          <ac:chgData name="Zielinski, Jake" userId="e2c637f4-2b5f-42ca-a9be-80c402ada3f0" providerId="ADAL" clId="{42CEC3B8-D1EE-415F-8250-B1A5BE6E01B9}" dt="2024-06-10T19:39:04.337" v="1046" actId="478"/>
          <ac:spMkLst>
            <pc:docMk/>
            <pc:sldMk cId="819989324" sldId="11121"/>
            <ac:spMk id="50" creationId="{6EB862FA-1EDA-C839-86B9-1672EE0D8285}"/>
          </ac:spMkLst>
        </pc:spChg>
        <pc:spChg chg="del mod">
          <ac:chgData name="Zielinski, Jake" userId="e2c637f4-2b5f-42ca-a9be-80c402ada3f0" providerId="ADAL" clId="{42CEC3B8-D1EE-415F-8250-B1A5BE6E01B9}" dt="2024-06-10T19:41:38.254" v="1119" actId="478"/>
          <ac:spMkLst>
            <pc:docMk/>
            <pc:sldMk cId="819989324" sldId="11121"/>
            <ac:spMk id="53" creationId="{8D9AA36A-B9EB-F12E-E8F8-AB0AD316CD24}"/>
          </ac:spMkLst>
        </pc:spChg>
        <pc:spChg chg="mod">
          <ac:chgData name="Zielinski, Jake" userId="e2c637f4-2b5f-42ca-a9be-80c402ada3f0" providerId="ADAL" clId="{42CEC3B8-D1EE-415F-8250-B1A5BE6E01B9}" dt="2024-06-10T19:39:59.821" v="1055" actId="207"/>
          <ac:spMkLst>
            <pc:docMk/>
            <pc:sldMk cId="819989324" sldId="11121"/>
            <ac:spMk id="55" creationId="{B45F8384-A810-F415-8A10-DE34F3B4BA17}"/>
          </ac:spMkLst>
        </pc:spChg>
        <pc:spChg chg="del mod">
          <ac:chgData name="Zielinski, Jake" userId="e2c637f4-2b5f-42ca-a9be-80c402ada3f0" providerId="ADAL" clId="{42CEC3B8-D1EE-415F-8250-B1A5BE6E01B9}" dt="2024-06-10T19:41:42.512" v="1124" actId="478"/>
          <ac:spMkLst>
            <pc:docMk/>
            <pc:sldMk cId="819989324" sldId="11121"/>
            <ac:spMk id="56" creationId="{83D8ABF7-9807-EC08-BAAC-E6B68E828FB5}"/>
          </ac:spMkLst>
        </pc:spChg>
        <pc:spChg chg="del">
          <ac:chgData name="Zielinski, Jake" userId="e2c637f4-2b5f-42ca-a9be-80c402ada3f0" providerId="ADAL" clId="{42CEC3B8-D1EE-415F-8250-B1A5BE6E01B9}" dt="2024-06-10T19:32:59.665" v="1018" actId="478"/>
          <ac:spMkLst>
            <pc:docMk/>
            <pc:sldMk cId="819989324" sldId="11121"/>
            <ac:spMk id="59" creationId="{D44AE18D-0900-5133-F6FA-57ACD45FA2BD}"/>
          </ac:spMkLst>
        </pc:spChg>
        <pc:spChg chg="del">
          <ac:chgData name="Zielinski, Jake" userId="e2c637f4-2b5f-42ca-a9be-80c402ada3f0" providerId="ADAL" clId="{42CEC3B8-D1EE-415F-8250-B1A5BE6E01B9}" dt="2024-06-10T19:33:00.885" v="1019" actId="478"/>
          <ac:spMkLst>
            <pc:docMk/>
            <pc:sldMk cId="819989324" sldId="11121"/>
            <ac:spMk id="60" creationId="{1CC3FFAE-87E6-CBB7-8757-8DFB529377C6}"/>
          </ac:spMkLst>
        </pc:spChg>
        <pc:spChg chg="del mod">
          <ac:chgData name="Zielinski, Jake" userId="e2c637f4-2b5f-42ca-a9be-80c402ada3f0" providerId="ADAL" clId="{42CEC3B8-D1EE-415F-8250-B1A5BE6E01B9}" dt="2024-06-10T19:41:37.617" v="1118" actId="478"/>
          <ac:spMkLst>
            <pc:docMk/>
            <pc:sldMk cId="819989324" sldId="11121"/>
            <ac:spMk id="61" creationId="{C63C2C7E-6152-113D-9D55-142193F66302}"/>
          </ac:spMkLst>
        </pc:spChg>
        <pc:picChg chg="mod">
          <ac:chgData name="Zielinski, Jake" userId="e2c637f4-2b5f-42ca-a9be-80c402ada3f0" providerId="ADAL" clId="{42CEC3B8-D1EE-415F-8250-B1A5BE6E01B9}" dt="2024-06-10T19:36:31.176" v="1028" actId="1076"/>
          <ac:picMkLst>
            <pc:docMk/>
            <pc:sldMk cId="819989324" sldId="11121"/>
            <ac:picMk id="37" creationId="{399175CF-E9F0-EFDF-CA81-E3C55BF6DEEF}"/>
          </ac:picMkLst>
        </pc:picChg>
        <pc:picChg chg="del mod">
          <ac:chgData name="Zielinski, Jake" userId="e2c637f4-2b5f-42ca-a9be-80c402ada3f0" providerId="ADAL" clId="{42CEC3B8-D1EE-415F-8250-B1A5BE6E01B9}" dt="2024-06-10T19:41:38.727" v="1120" actId="478"/>
          <ac:picMkLst>
            <pc:docMk/>
            <pc:sldMk cId="819989324" sldId="11121"/>
            <ac:picMk id="41" creationId="{6F70B305-9F27-3A38-AFD5-E6FC66292D9C}"/>
          </ac:picMkLst>
        </pc:picChg>
        <pc:picChg chg="del mod">
          <ac:chgData name="Zielinski, Jake" userId="e2c637f4-2b5f-42ca-a9be-80c402ada3f0" providerId="ADAL" clId="{42CEC3B8-D1EE-415F-8250-B1A5BE6E01B9}" dt="2024-06-10T19:41:40.271" v="1122" actId="478"/>
          <ac:picMkLst>
            <pc:docMk/>
            <pc:sldMk cId="819989324" sldId="11121"/>
            <ac:picMk id="51" creationId="{359F20AE-D4D3-FCA7-559B-0AE9E955F470}"/>
          </ac:picMkLst>
        </pc:picChg>
      </pc:sldChg>
      <pc:sldChg chg="add del">
        <pc:chgData name="Zielinski, Jake" userId="e2c637f4-2b5f-42ca-a9be-80c402ada3f0" providerId="ADAL" clId="{42CEC3B8-D1EE-415F-8250-B1A5BE6E01B9}" dt="2024-06-10T19:41:13.660" v="1115" actId="47"/>
        <pc:sldMkLst>
          <pc:docMk/>
          <pc:sldMk cId="983503738" sldId="11122"/>
        </pc:sldMkLst>
      </pc:sldChg>
      <pc:sldChg chg="delSp add mod delCm modCm">
        <pc:chgData name="Zielinski, Jake" userId="e2c637f4-2b5f-42ca-a9be-80c402ada3f0" providerId="ADAL" clId="{42CEC3B8-D1EE-415F-8250-B1A5BE6E01B9}" dt="2024-06-10T19:42:16.522" v="1137"/>
        <pc:sldMkLst>
          <pc:docMk/>
          <pc:sldMk cId="1218170138" sldId="11122"/>
        </pc:sldMkLst>
        <pc:spChg chg="del">
          <ac:chgData name="Zielinski, Jake" userId="e2c637f4-2b5f-42ca-a9be-80c402ada3f0" providerId="ADAL" clId="{42CEC3B8-D1EE-415F-8250-B1A5BE6E01B9}" dt="2024-06-10T19:41:44.526" v="1125" actId="478"/>
          <ac:spMkLst>
            <pc:docMk/>
            <pc:sldMk cId="1218170138" sldId="11122"/>
            <ac:spMk id="38" creationId="{84122CE5-5282-003C-1415-0221944F1DD1}"/>
          </ac:spMkLst>
        </pc:spChg>
        <pc:spChg chg="del">
          <ac:chgData name="Zielinski, Jake" userId="e2c637f4-2b5f-42ca-a9be-80c402ada3f0" providerId="ADAL" clId="{42CEC3B8-D1EE-415F-8250-B1A5BE6E01B9}" dt="2024-06-10T19:41:45.676" v="1127" actId="478"/>
          <ac:spMkLst>
            <pc:docMk/>
            <pc:sldMk cId="1218170138" sldId="11122"/>
            <ac:spMk id="56" creationId="{83D8ABF7-9807-EC08-BAAC-E6B68E828FB5}"/>
          </ac:spMkLst>
        </pc:spChg>
        <pc:spChg chg="del">
          <ac:chgData name="Zielinski, Jake" userId="e2c637f4-2b5f-42ca-a9be-80c402ada3f0" providerId="ADAL" clId="{42CEC3B8-D1EE-415F-8250-B1A5BE6E01B9}" dt="2024-06-10T19:41:49.739" v="1128" actId="478"/>
          <ac:spMkLst>
            <pc:docMk/>
            <pc:sldMk cId="1218170138" sldId="11122"/>
            <ac:spMk id="61" creationId="{C63C2C7E-6152-113D-9D55-142193F66302}"/>
          </ac:spMkLst>
        </pc:spChg>
        <pc:picChg chg="del">
          <ac:chgData name="Zielinski, Jake" userId="e2c637f4-2b5f-42ca-a9be-80c402ada3f0" providerId="ADAL" clId="{42CEC3B8-D1EE-415F-8250-B1A5BE6E01B9}" dt="2024-06-10T19:41:44.909" v="1126" actId="478"/>
          <ac:picMkLst>
            <pc:docMk/>
            <pc:sldMk cId="1218170138" sldId="11122"/>
            <ac:picMk id="51" creationId="{359F20AE-D4D3-FCA7-559B-0AE9E955F470}"/>
          </ac:picMkLst>
        </pc:picChg>
      </pc:sldChg>
      <pc:sldChg chg="delSp add mod delCm">
        <pc:chgData name="Zielinski, Jake" userId="e2c637f4-2b5f-42ca-a9be-80c402ada3f0" providerId="ADAL" clId="{42CEC3B8-D1EE-415F-8250-B1A5BE6E01B9}" dt="2024-06-10T19:42:09.772" v="1135"/>
        <pc:sldMkLst>
          <pc:docMk/>
          <pc:sldMk cId="1141826407" sldId="11123"/>
        </pc:sldMkLst>
        <pc:spChg chg="del">
          <ac:chgData name="Zielinski, Jake" userId="e2c637f4-2b5f-42ca-a9be-80c402ada3f0" providerId="ADAL" clId="{42CEC3B8-D1EE-415F-8250-B1A5BE6E01B9}" dt="2024-06-10T19:41:56.087" v="1132" actId="478"/>
          <ac:spMkLst>
            <pc:docMk/>
            <pc:sldMk cId="1141826407" sldId="11123"/>
            <ac:spMk id="38" creationId="{84122CE5-5282-003C-1415-0221944F1DD1}"/>
          </ac:spMkLst>
        </pc:spChg>
        <pc:spChg chg="del">
          <ac:chgData name="Zielinski, Jake" userId="e2c637f4-2b5f-42ca-a9be-80c402ada3f0" providerId="ADAL" clId="{42CEC3B8-D1EE-415F-8250-B1A5BE6E01B9}" dt="2024-06-10T19:41:55.208" v="1130" actId="478"/>
          <ac:spMkLst>
            <pc:docMk/>
            <pc:sldMk cId="1141826407" sldId="11123"/>
            <ac:spMk id="56" creationId="{83D8ABF7-9807-EC08-BAAC-E6B68E828FB5}"/>
          </ac:spMkLst>
        </pc:spChg>
        <pc:picChg chg="del">
          <ac:chgData name="Zielinski, Jake" userId="e2c637f4-2b5f-42ca-a9be-80c402ada3f0" providerId="ADAL" clId="{42CEC3B8-D1EE-415F-8250-B1A5BE6E01B9}" dt="2024-06-10T19:41:55.648" v="1131" actId="478"/>
          <ac:picMkLst>
            <pc:docMk/>
            <pc:sldMk cId="1141826407" sldId="11123"/>
            <ac:picMk id="51" creationId="{359F20AE-D4D3-FCA7-559B-0AE9E955F470}"/>
          </ac:picMkLst>
        </pc:picChg>
      </pc:sldChg>
      <pc:sldChg chg="add modCm">
        <pc:chgData name="Zielinski, Jake" userId="e2c637f4-2b5f-42ca-a9be-80c402ada3f0" providerId="ADAL" clId="{42CEC3B8-D1EE-415F-8250-B1A5BE6E01B9}" dt="2024-06-10T19:48:18.001" v="1153"/>
        <pc:sldMkLst>
          <pc:docMk/>
          <pc:sldMk cId="4181677061" sldId="11124"/>
        </pc:sldMkLst>
      </pc:sldChg>
      <pc:sldChg chg="add ord">
        <pc:chgData name="Zielinski, Jake" userId="e2c637f4-2b5f-42ca-a9be-80c402ada3f0" providerId="ADAL" clId="{42CEC3B8-D1EE-415F-8250-B1A5BE6E01B9}" dt="2024-06-10T19:47:43.008" v="1147"/>
        <pc:sldMkLst>
          <pc:docMk/>
          <pc:sldMk cId="1701729280" sldId="11125"/>
        </pc:sldMkLst>
      </pc:sldChg>
      <pc:sldChg chg="add del">
        <pc:chgData name="Zielinski, Jake" userId="e2c637f4-2b5f-42ca-a9be-80c402ada3f0" providerId="ADAL" clId="{42CEC3B8-D1EE-415F-8250-B1A5BE6E01B9}" dt="2024-06-10T19:43:42.221" v="1141" actId="47"/>
        <pc:sldMkLst>
          <pc:docMk/>
          <pc:sldMk cId="1799672571" sldId="11125"/>
        </pc:sldMkLst>
      </pc:sldChg>
      <pc:sldChg chg="add del">
        <pc:chgData name="Zielinski, Jake" userId="e2c637f4-2b5f-42ca-a9be-80c402ada3f0" providerId="ADAL" clId="{42CEC3B8-D1EE-415F-8250-B1A5BE6E01B9}" dt="2024-06-10T19:43:42.645" v="1142" actId="47"/>
        <pc:sldMkLst>
          <pc:docMk/>
          <pc:sldMk cId="695955949" sldId="11126"/>
        </pc:sldMkLst>
      </pc:sldChg>
      <pc:sldChg chg="modSp add del mod">
        <pc:chgData name="Zielinski, Jake" userId="e2c637f4-2b5f-42ca-a9be-80c402ada3f0" providerId="ADAL" clId="{42CEC3B8-D1EE-415F-8250-B1A5BE6E01B9}" dt="2024-06-12T22:28:10.434" v="1261" actId="47"/>
        <pc:sldMkLst>
          <pc:docMk/>
          <pc:sldMk cId="3536245217" sldId="11126"/>
        </pc:sldMkLst>
        <pc:spChg chg="mod">
          <ac:chgData name="Zielinski, Jake" userId="e2c637f4-2b5f-42ca-a9be-80c402ada3f0" providerId="ADAL" clId="{42CEC3B8-D1EE-415F-8250-B1A5BE6E01B9}" dt="2024-06-12T22:27:46.765" v="1258" actId="20577"/>
          <ac:spMkLst>
            <pc:docMk/>
            <pc:sldMk cId="3536245217" sldId="11126"/>
            <ac:spMk id="2" creationId="{C1D65E0C-791B-3FF9-0263-95BFDB7849D8}"/>
          </ac:spMkLst>
        </pc:spChg>
      </pc:sldChg>
      <pc:sldChg chg="modSp del mod ord modShow">
        <pc:chgData name="Zielinski, Jake" userId="e2c637f4-2b5f-42ca-a9be-80c402ada3f0" providerId="ADAL" clId="{42CEC3B8-D1EE-415F-8250-B1A5BE6E01B9}" dt="2024-06-20T17:46:26.142" v="2159" actId="47"/>
        <pc:sldMkLst>
          <pc:docMk/>
          <pc:sldMk cId="2940035951" sldId="11127"/>
        </pc:sldMkLst>
        <pc:graphicFrameChg chg="modGraphic">
          <ac:chgData name="Zielinski, Jake" userId="e2c637f4-2b5f-42ca-a9be-80c402ada3f0" providerId="ADAL" clId="{42CEC3B8-D1EE-415F-8250-B1A5BE6E01B9}" dt="2024-06-12T23:10:04.955" v="2080" actId="313"/>
          <ac:graphicFrameMkLst>
            <pc:docMk/>
            <pc:sldMk cId="2940035951" sldId="11127"/>
            <ac:graphicFrameMk id="6" creationId="{F5262378-1BC8-119D-2FBC-4A5790995880}"/>
          </ac:graphicFrameMkLst>
        </pc:graphicFrameChg>
      </pc:sldChg>
      <pc:sldChg chg="modSp add del mod ord">
        <pc:chgData name="Zielinski, Jake" userId="e2c637f4-2b5f-42ca-a9be-80c402ada3f0" providerId="ADAL" clId="{42CEC3B8-D1EE-415F-8250-B1A5BE6E01B9}" dt="2024-06-20T17:46:15.153" v="2148" actId="47"/>
        <pc:sldMkLst>
          <pc:docMk/>
          <pc:sldMk cId="3644004831" sldId="11128"/>
        </pc:sldMkLst>
        <pc:cxnChg chg="mod">
          <ac:chgData name="Zielinski, Jake" userId="e2c637f4-2b5f-42ca-a9be-80c402ada3f0" providerId="ADAL" clId="{42CEC3B8-D1EE-415F-8250-B1A5BE6E01B9}" dt="2024-06-20T17:46:10.919" v="2146" actId="1076"/>
          <ac:cxnSpMkLst>
            <pc:docMk/>
            <pc:sldMk cId="3644004831" sldId="11128"/>
            <ac:cxnSpMk id="7" creationId="{9E7380AB-575A-E3B8-4689-29597A933118}"/>
          </ac:cxnSpMkLst>
        </pc:cxnChg>
      </pc:sldChg>
    </pc:docChg>
  </pc:docChgLst>
  <pc:docChgLst>
    <pc:chgData name="Mumm, Erik" userId="ccd0548b-2d3c-4208-983b-34c20116a32e" providerId="ADAL" clId="{59A16A86-726B-4ED1-9B87-1B94295D2581}"/>
    <pc:docChg chg="undo custSel addSld delSld modSld sldOrd modSection">
      <pc:chgData name="Mumm, Erik" userId="ccd0548b-2d3c-4208-983b-34c20116a32e" providerId="ADAL" clId="{59A16A86-726B-4ED1-9B87-1B94295D2581}" dt="2024-05-15T19:03:00.559" v="684" actId="1076"/>
      <pc:docMkLst>
        <pc:docMk/>
      </pc:docMkLst>
      <pc:sldChg chg="del">
        <pc:chgData name="Mumm, Erik" userId="ccd0548b-2d3c-4208-983b-34c20116a32e" providerId="ADAL" clId="{59A16A86-726B-4ED1-9B87-1B94295D2581}" dt="2024-05-14T00:20:39.102" v="192" actId="47"/>
        <pc:sldMkLst>
          <pc:docMk/>
          <pc:sldMk cId="853156685" sldId="9371"/>
        </pc:sldMkLst>
      </pc:sldChg>
      <pc:sldChg chg="del">
        <pc:chgData name="Mumm, Erik" userId="ccd0548b-2d3c-4208-983b-34c20116a32e" providerId="ADAL" clId="{59A16A86-726B-4ED1-9B87-1B94295D2581}" dt="2024-05-14T00:20:35.361" v="191" actId="47"/>
        <pc:sldMkLst>
          <pc:docMk/>
          <pc:sldMk cId="1703222468" sldId="10716"/>
        </pc:sldMkLst>
      </pc:sldChg>
      <pc:sldChg chg="del">
        <pc:chgData name="Mumm, Erik" userId="ccd0548b-2d3c-4208-983b-34c20116a32e" providerId="ADAL" clId="{59A16A86-726B-4ED1-9B87-1B94295D2581}" dt="2024-05-14T00:20:39.102" v="192" actId="47"/>
        <pc:sldMkLst>
          <pc:docMk/>
          <pc:sldMk cId="1377374411" sldId="11008"/>
        </pc:sldMkLst>
      </pc:sldChg>
      <pc:sldChg chg="del">
        <pc:chgData name="Mumm, Erik" userId="ccd0548b-2d3c-4208-983b-34c20116a32e" providerId="ADAL" clId="{59A16A86-726B-4ED1-9B87-1B94295D2581}" dt="2024-05-14T00:20:35.361" v="191" actId="47"/>
        <pc:sldMkLst>
          <pc:docMk/>
          <pc:sldMk cId="2295397730" sldId="11014"/>
        </pc:sldMkLst>
      </pc:sldChg>
      <pc:sldChg chg="del mod ord modShow">
        <pc:chgData name="Mumm, Erik" userId="ccd0548b-2d3c-4208-983b-34c20116a32e" providerId="ADAL" clId="{59A16A86-726B-4ED1-9B87-1B94295D2581}" dt="2024-05-14T00:20:39.102" v="192" actId="47"/>
        <pc:sldMkLst>
          <pc:docMk/>
          <pc:sldMk cId="1378845825" sldId="11024"/>
        </pc:sldMkLst>
      </pc:sldChg>
      <pc:sldChg chg="modNotesTx">
        <pc:chgData name="Mumm, Erik" userId="ccd0548b-2d3c-4208-983b-34c20116a32e" providerId="ADAL" clId="{59A16A86-726B-4ED1-9B87-1B94295D2581}" dt="2024-05-15T17:46:32.702" v="322" actId="20577"/>
        <pc:sldMkLst>
          <pc:docMk/>
          <pc:sldMk cId="3665535960" sldId="11030"/>
        </pc:sldMkLst>
      </pc:sldChg>
      <pc:sldChg chg="del">
        <pc:chgData name="Mumm, Erik" userId="ccd0548b-2d3c-4208-983b-34c20116a32e" providerId="ADAL" clId="{59A16A86-726B-4ED1-9B87-1B94295D2581}" dt="2024-05-14T00:20:35.361" v="191" actId="47"/>
        <pc:sldMkLst>
          <pc:docMk/>
          <pc:sldMk cId="277058345" sldId="11044"/>
        </pc:sldMkLst>
      </pc:sldChg>
      <pc:sldChg chg="addSp modSp mod delCm">
        <pc:chgData name="Mumm, Erik" userId="ccd0548b-2d3c-4208-983b-34c20116a32e" providerId="ADAL" clId="{59A16A86-726B-4ED1-9B87-1B94295D2581}" dt="2024-05-11T14:50:57.762" v="21"/>
        <pc:sldMkLst>
          <pc:docMk/>
          <pc:sldMk cId="2133155788" sldId="11051"/>
        </pc:sldMkLst>
        <pc:spChg chg="add mod">
          <ac:chgData name="Mumm, Erik" userId="ccd0548b-2d3c-4208-983b-34c20116a32e" providerId="ADAL" clId="{59A16A86-726B-4ED1-9B87-1B94295D2581}" dt="2024-05-11T14:50:57.762" v="21"/>
          <ac:spMkLst>
            <pc:docMk/>
            <pc:sldMk cId="2133155788" sldId="11051"/>
            <ac:spMk id="10" creationId="{F96A97AD-15AA-C4B9-ABFE-9615AC06FD1F}"/>
          </ac:spMkLst>
        </pc:spChg>
        <pc:spChg chg="mod">
          <ac:chgData name="Mumm, Erik" userId="ccd0548b-2d3c-4208-983b-34c20116a32e" providerId="ADAL" clId="{59A16A86-726B-4ED1-9B87-1B94295D2581}" dt="2024-05-11T14:49:59.821" v="18" actId="13926"/>
          <ac:spMkLst>
            <pc:docMk/>
            <pc:sldMk cId="2133155788" sldId="11051"/>
            <ac:spMk id="31" creationId="{51B80170-E356-7E39-4180-19C1EA77CDE9}"/>
          </ac:spMkLst>
        </pc:spChg>
        <pc:spChg chg="mod">
          <ac:chgData name="Mumm, Erik" userId="ccd0548b-2d3c-4208-983b-34c20116a32e" providerId="ADAL" clId="{59A16A86-726B-4ED1-9B87-1B94295D2581}" dt="2024-05-11T14:49:51.920" v="17" actId="20577"/>
          <ac:spMkLst>
            <pc:docMk/>
            <pc:sldMk cId="2133155788" sldId="11051"/>
            <ac:spMk id="32" creationId="{A6A5651C-9B69-12F0-88DA-2196BF3D1084}"/>
          </ac:spMkLst>
        </pc:spChg>
      </pc:sldChg>
      <pc:sldChg chg="delCm modNotesTx">
        <pc:chgData name="Mumm, Erik" userId="ccd0548b-2d3c-4208-983b-34c20116a32e" providerId="ADAL" clId="{59A16A86-726B-4ED1-9B87-1B94295D2581}" dt="2024-05-15T17:47:31.900" v="665"/>
        <pc:sldMkLst>
          <pc:docMk/>
          <pc:sldMk cId="2837768266" sldId="11058"/>
        </pc:sldMkLst>
      </pc:sldChg>
      <pc:sldChg chg="modSp mod">
        <pc:chgData name="Mumm, Erik" userId="ccd0548b-2d3c-4208-983b-34c20116a32e" providerId="ADAL" clId="{59A16A86-726B-4ED1-9B87-1B94295D2581}" dt="2024-05-14T00:00:10.239" v="99" actId="20577"/>
        <pc:sldMkLst>
          <pc:docMk/>
          <pc:sldMk cId="467446980" sldId="11060"/>
        </pc:sldMkLst>
        <pc:spChg chg="mod">
          <ac:chgData name="Mumm, Erik" userId="ccd0548b-2d3c-4208-983b-34c20116a32e" providerId="ADAL" clId="{59A16A86-726B-4ED1-9B87-1B94295D2581}" dt="2024-05-14T00:00:10.239" v="99" actId="20577"/>
          <ac:spMkLst>
            <pc:docMk/>
            <pc:sldMk cId="467446980" sldId="11060"/>
            <ac:spMk id="88" creationId="{03231CFA-748F-A7D4-8D06-9630F8A54929}"/>
          </ac:spMkLst>
        </pc:spChg>
      </pc:sldChg>
      <pc:sldChg chg="modNotesTx">
        <pc:chgData name="Mumm, Erik" userId="ccd0548b-2d3c-4208-983b-34c20116a32e" providerId="ADAL" clId="{59A16A86-726B-4ED1-9B87-1B94295D2581}" dt="2024-05-15T17:47:16.188" v="573" actId="5793"/>
        <pc:sldMkLst>
          <pc:docMk/>
          <pc:sldMk cId="324630118" sldId="11062"/>
        </pc:sldMkLst>
      </pc:sldChg>
      <pc:sldChg chg="del">
        <pc:chgData name="Mumm, Erik" userId="ccd0548b-2d3c-4208-983b-34c20116a32e" providerId="ADAL" clId="{59A16A86-726B-4ED1-9B87-1B94295D2581}" dt="2024-05-14T00:20:39.102" v="192" actId="47"/>
        <pc:sldMkLst>
          <pc:docMk/>
          <pc:sldMk cId="2041382727" sldId="11064"/>
        </pc:sldMkLst>
      </pc:sldChg>
      <pc:sldChg chg="del">
        <pc:chgData name="Mumm, Erik" userId="ccd0548b-2d3c-4208-983b-34c20116a32e" providerId="ADAL" clId="{59A16A86-726B-4ED1-9B87-1B94295D2581}" dt="2024-05-11T14:47:43.818" v="4" actId="47"/>
        <pc:sldMkLst>
          <pc:docMk/>
          <pc:sldMk cId="38597920" sldId="11066"/>
        </pc:sldMkLst>
      </pc:sldChg>
      <pc:sldChg chg="modSp mod modCm">
        <pc:chgData name="Mumm, Erik" userId="ccd0548b-2d3c-4208-983b-34c20116a32e" providerId="ADAL" clId="{59A16A86-726B-4ED1-9B87-1B94295D2581}" dt="2024-05-11T14:52:00.852" v="72"/>
        <pc:sldMkLst>
          <pc:docMk/>
          <pc:sldMk cId="984078587" sldId="11068"/>
        </pc:sldMkLst>
        <pc:spChg chg="mod">
          <ac:chgData name="Mumm, Erik" userId="ccd0548b-2d3c-4208-983b-34c20116a32e" providerId="ADAL" clId="{59A16A86-726B-4ED1-9B87-1B94295D2581}" dt="2024-05-11T14:51:47.939" v="71" actId="20577"/>
          <ac:spMkLst>
            <pc:docMk/>
            <pc:sldMk cId="984078587" sldId="11068"/>
            <ac:spMk id="14" creationId="{5E3D2570-42BC-2D5B-9A37-4D6802C2161A}"/>
          </ac:spMkLst>
        </pc:spChg>
      </pc:sldChg>
      <pc:sldChg chg="delCm">
        <pc:chgData name="Mumm, Erik" userId="ccd0548b-2d3c-4208-983b-34c20116a32e" providerId="ADAL" clId="{59A16A86-726B-4ED1-9B87-1B94295D2581}" dt="2024-05-15T19:00:40.290" v="666"/>
        <pc:sldMkLst>
          <pc:docMk/>
          <pc:sldMk cId="1914071663" sldId="11069"/>
        </pc:sldMkLst>
      </pc:sldChg>
      <pc:sldChg chg="addSp delSp modSp mod delCm">
        <pc:chgData name="Mumm, Erik" userId="ccd0548b-2d3c-4208-983b-34c20116a32e" providerId="ADAL" clId="{59A16A86-726B-4ED1-9B87-1B94295D2581}" dt="2024-05-15T19:03:00.559" v="684" actId="1076"/>
        <pc:sldMkLst>
          <pc:docMk/>
          <pc:sldMk cId="1583906288" sldId="11070"/>
        </pc:sldMkLst>
        <pc:picChg chg="add mod">
          <ac:chgData name="Mumm, Erik" userId="ccd0548b-2d3c-4208-983b-34c20116a32e" providerId="ADAL" clId="{59A16A86-726B-4ED1-9B87-1B94295D2581}" dt="2024-05-15T19:03:00.559" v="684" actId="1076"/>
          <ac:picMkLst>
            <pc:docMk/>
            <pc:sldMk cId="1583906288" sldId="11070"/>
            <ac:picMk id="5" creationId="{0630516A-3FAB-93A4-C138-B974C54DC80A}"/>
          </ac:picMkLst>
        </pc:picChg>
        <pc:picChg chg="mod">
          <ac:chgData name="Mumm, Erik" userId="ccd0548b-2d3c-4208-983b-34c20116a32e" providerId="ADAL" clId="{59A16A86-726B-4ED1-9B87-1B94295D2581}" dt="2024-05-15T19:02:52.383" v="680" actId="1076"/>
          <ac:picMkLst>
            <pc:docMk/>
            <pc:sldMk cId="1583906288" sldId="11070"/>
            <ac:picMk id="6" creationId="{BF813F1F-6C79-8A6F-75AF-6AB318CF90F4}"/>
          </ac:picMkLst>
        </pc:picChg>
        <pc:picChg chg="del">
          <ac:chgData name="Mumm, Erik" userId="ccd0548b-2d3c-4208-983b-34c20116a32e" providerId="ADAL" clId="{59A16A86-726B-4ED1-9B87-1B94295D2581}" dt="2024-05-15T19:02:14.286" v="668" actId="478"/>
          <ac:picMkLst>
            <pc:docMk/>
            <pc:sldMk cId="1583906288" sldId="11070"/>
            <ac:picMk id="10" creationId="{5E61A417-B4A4-04EC-D7FB-54CD7D42995C}"/>
          </ac:picMkLst>
        </pc:picChg>
      </pc:sldChg>
      <pc:sldChg chg="modSp mod">
        <pc:chgData name="Mumm, Erik" userId="ccd0548b-2d3c-4208-983b-34c20116a32e" providerId="ADAL" clId="{59A16A86-726B-4ED1-9B87-1B94295D2581}" dt="2024-05-13T23:58:35.104" v="87" actId="207"/>
        <pc:sldMkLst>
          <pc:docMk/>
          <pc:sldMk cId="1772223407" sldId="11072"/>
        </pc:sldMkLst>
        <pc:spChg chg="mod">
          <ac:chgData name="Mumm, Erik" userId="ccd0548b-2d3c-4208-983b-34c20116a32e" providerId="ADAL" clId="{59A16A86-726B-4ED1-9B87-1B94295D2581}" dt="2024-05-13T23:58:35.104" v="87" actId="207"/>
          <ac:spMkLst>
            <pc:docMk/>
            <pc:sldMk cId="1772223407" sldId="11072"/>
            <ac:spMk id="3" creationId="{56AE99C4-0CD8-8355-39C0-DE3D953567B4}"/>
          </ac:spMkLst>
        </pc:spChg>
      </pc:sldChg>
      <pc:sldChg chg="del">
        <pc:chgData name="Mumm, Erik" userId="ccd0548b-2d3c-4208-983b-34c20116a32e" providerId="ADAL" clId="{59A16A86-726B-4ED1-9B87-1B94295D2581}" dt="2024-05-14T00:20:35.361" v="191" actId="47"/>
        <pc:sldMkLst>
          <pc:docMk/>
          <pc:sldMk cId="841127373" sldId="11075"/>
        </pc:sldMkLst>
      </pc:sldChg>
      <pc:sldChg chg="del">
        <pc:chgData name="Mumm, Erik" userId="ccd0548b-2d3c-4208-983b-34c20116a32e" providerId="ADAL" clId="{59A16A86-726B-4ED1-9B87-1B94295D2581}" dt="2024-05-14T00:20:35.361" v="191" actId="47"/>
        <pc:sldMkLst>
          <pc:docMk/>
          <pc:sldMk cId="2921097548" sldId="11078"/>
        </pc:sldMkLst>
      </pc:sldChg>
      <pc:sldChg chg="del">
        <pc:chgData name="Mumm, Erik" userId="ccd0548b-2d3c-4208-983b-34c20116a32e" providerId="ADAL" clId="{59A16A86-726B-4ED1-9B87-1B94295D2581}" dt="2024-05-14T00:20:39.102" v="192" actId="47"/>
        <pc:sldMkLst>
          <pc:docMk/>
          <pc:sldMk cId="2152905335" sldId="11088"/>
        </pc:sldMkLst>
      </pc:sldChg>
      <pc:sldChg chg="modSp mod modCm">
        <pc:chgData name="Mumm, Erik" userId="ccd0548b-2d3c-4208-983b-34c20116a32e" providerId="ADAL" clId="{59A16A86-726B-4ED1-9B87-1B94295D2581}" dt="2024-05-11T14:53:39.867" v="80" actId="20577"/>
        <pc:sldMkLst>
          <pc:docMk/>
          <pc:sldMk cId="1487661708" sldId="11097"/>
        </pc:sldMkLst>
        <pc:spChg chg="mod">
          <ac:chgData name="Mumm, Erik" userId="ccd0548b-2d3c-4208-983b-34c20116a32e" providerId="ADAL" clId="{59A16A86-726B-4ED1-9B87-1B94295D2581}" dt="2024-05-11T14:53:39.867" v="80" actId="20577"/>
          <ac:spMkLst>
            <pc:docMk/>
            <pc:sldMk cId="1487661708" sldId="11097"/>
            <ac:spMk id="23" creationId="{B9F8FC81-3F10-EA1E-AE2A-1966946D5F87}"/>
          </ac:spMkLst>
        </pc:spChg>
      </pc:sldChg>
      <pc:sldChg chg="del mod ord modShow">
        <pc:chgData name="Mumm, Erik" userId="ccd0548b-2d3c-4208-983b-34c20116a32e" providerId="ADAL" clId="{59A16A86-726B-4ED1-9B87-1B94295D2581}" dt="2024-05-14T00:20:39.102" v="192" actId="47"/>
        <pc:sldMkLst>
          <pc:docMk/>
          <pc:sldMk cId="241455213" sldId="11099"/>
        </pc:sldMkLst>
      </pc:sldChg>
      <pc:sldChg chg="del">
        <pc:chgData name="Mumm, Erik" userId="ccd0548b-2d3c-4208-983b-34c20116a32e" providerId="ADAL" clId="{59A16A86-726B-4ED1-9B87-1B94295D2581}" dt="2024-05-11T15:08:41.474" v="83" actId="47"/>
        <pc:sldMkLst>
          <pc:docMk/>
          <pc:sldMk cId="2381032643" sldId="11100"/>
        </pc:sldMkLst>
      </pc:sldChg>
      <pc:sldChg chg="modSp add mod delCm">
        <pc:chgData name="Mumm, Erik" userId="ccd0548b-2d3c-4208-983b-34c20116a32e" providerId="ADAL" clId="{59A16A86-726B-4ED1-9B87-1B94295D2581}" dt="2024-05-14T00:05:56.276" v="101"/>
        <pc:sldMkLst>
          <pc:docMk/>
          <pc:sldMk cId="2126179045" sldId="11107"/>
        </pc:sldMkLst>
        <pc:spChg chg="mod">
          <ac:chgData name="Mumm, Erik" userId="ccd0548b-2d3c-4208-983b-34c20116a32e" providerId="ADAL" clId="{59A16A86-726B-4ED1-9B87-1B94295D2581}" dt="2024-05-11T14:54:08.053" v="81"/>
          <ac:spMkLst>
            <pc:docMk/>
            <pc:sldMk cId="2126179045" sldId="11107"/>
            <ac:spMk id="10" creationId="{53D0632B-BB7F-3D99-ACB8-36AB73DE705B}"/>
          </ac:spMkLst>
        </pc:spChg>
        <pc:spChg chg="mod">
          <ac:chgData name="Mumm, Erik" userId="ccd0548b-2d3c-4208-983b-34c20116a32e" providerId="ADAL" clId="{59A16A86-726B-4ED1-9B87-1B94295D2581}" dt="2024-05-14T00:05:56.276" v="101"/>
          <ac:spMkLst>
            <pc:docMk/>
            <pc:sldMk cId="2126179045" sldId="11107"/>
            <ac:spMk id="34" creationId="{988E0BC5-3350-7498-5A7C-86DB28DF5929}"/>
          </ac:spMkLst>
        </pc:spChg>
      </pc:sldChg>
      <pc:sldChg chg="add del">
        <pc:chgData name="Mumm, Erik" userId="ccd0548b-2d3c-4208-983b-34c20116a32e" providerId="ADAL" clId="{59A16A86-726B-4ED1-9B87-1B94295D2581}" dt="2024-05-11T14:51:03.361" v="22" actId="47"/>
        <pc:sldMkLst>
          <pc:docMk/>
          <pc:sldMk cId="1726145449" sldId="11108"/>
        </pc:sldMkLst>
      </pc:sldChg>
      <pc:sldChg chg="addSp delSp modSp add mod">
        <pc:chgData name="Mumm, Erik" userId="ccd0548b-2d3c-4208-983b-34c20116a32e" providerId="ADAL" clId="{59A16A86-726B-4ED1-9B87-1B94295D2581}" dt="2024-05-14T00:20:17.841" v="190" actId="478"/>
        <pc:sldMkLst>
          <pc:docMk/>
          <pc:sldMk cId="3673939974" sldId="11108"/>
        </pc:sldMkLst>
        <pc:spChg chg="add del mod">
          <ac:chgData name="Mumm, Erik" userId="ccd0548b-2d3c-4208-983b-34c20116a32e" providerId="ADAL" clId="{59A16A86-726B-4ED1-9B87-1B94295D2581}" dt="2024-05-14T00:20:17.841" v="190" actId="478"/>
          <ac:spMkLst>
            <pc:docMk/>
            <pc:sldMk cId="3673939974" sldId="11108"/>
            <ac:spMk id="3" creationId="{56EA1DC4-9577-00D4-EC07-94F70F3B91EB}"/>
          </ac:spMkLst>
        </pc:spChg>
      </pc:sldChg>
    </pc:docChg>
  </pc:docChgLst>
  <pc:docChgLst>
    <pc:chgData name="Burr, Evelyn" userId="e059f56e-41d8-49a3-9834-a52499949544" providerId="ADAL" clId="{69B94874-AFAD-4C18-A10F-A71266819984}"/>
    <pc:docChg chg="addSld delSld modSld sldOrd modSection">
      <pc:chgData name="Burr, Evelyn" userId="e059f56e-41d8-49a3-9834-a52499949544" providerId="ADAL" clId="{69B94874-AFAD-4C18-A10F-A71266819984}" dt="2024-06-14T16:13:06.768" v="89" actId="1582"/>
      <pc:docMkLst>
        <pc:docMk/>
      </pc:docMkLst>
      <pc:sldChg chg="modSp mod">
        <pc:chgData name="Burr, Evelyn" userId="e059f56e-41d8-49a3-9834-a52499949544" providerId="ADAL" clId="{69B94874-AFAD-4C18-A10F-A71266819984}" dt="2024-06-14T16:13:06.768" v="89" actId="1582"/>
        <pc:sldMkLst>
          <pc:docMk/>
          <pc:sldMk cId="1308924563" sldId="10787"/>
        </pc:sldMkLst>
        <pc:picChg chg="mod">
          <ac:chgData name="Burr, Evelyn" userId="e059f56e-41d8-49a3-9834-a52499949544" providerId="ADAL" clId="{69B94874-AFAD-4C18-A10F-A71266819984}" dt="2024-06-14T16:13:06.768" v="89" actId="1582"/>
          <ac:picMkLst>
            <pc:docMk/>
            <pc:sldMk cId="1308924563" sldId="10787"/>
            <ac:picMk id="9" creationId="{8449F40B-8DEC-C402-7E1E-4695BF345110}"/>
          </ac:picMkLst>
        </pc:picChg>
      </pc:sldChg>
      <pc:sldChg chg="modSp add del mod ord">
        <pc:chgData name="Burr, Evelyn" userId="e059f56e-41d8-49a3-9834-a52499949544" providerId="ADAL" clId="{69B94874-AFAD-4C18-A10F-A71266819984}" dt="2024-06-14T16:12:14.748" v="87" actId="20577"/>
        <pc:sldMkLst>
          <pc:docMk/>
          <pc:sldMk cId="1269550309" sldId="10822"/>
        </pc:sldMkLst>
        <pc:spChg chg="mod">
          <ac:chgData name="Burr, Evelyn" userId="e059f56e-41d8-49a3-9834-a52499949544" providerId="ADAL" clId="{69B94874-AFAD-4C18-A10F-A71266819984}" dt="2024-06-14T16:12:14.748" v="87" actId="20577"/>
          <ac:spMkLst>
            <pc:docMk/>
            <pc:sldMk cId="1269550309" sldId="10822"/>
            <ac:spMk id="5" creationId="{2D81F8F2-2948-53B0-F9A1-671AEDA790B5}"/>
          </ac:spMkLst>
        </pc:spChg>
      </pc:sldChg>
      <pc:sldChg chg="add del ord">
        <pc:chgData name="Burr, Evelyn" userId="e059f56e-41d8-49a3-9834-a52499949544" providerId="ADAL" clId="{69B94874-AFAD-4C18-A10F-A71266819984}" dt="2024-06-12T21:18:55.273" v="3"/>
        <pc:sldMkLst>
          <pc:docMk/>
          <pc:sldMk cId="2860106719" sldId="10862"/>
        </pc:sldMkLst>
      </pc:sldChg>
      <pc:sldChg chg="add del ord">
        <pc:chgData name="Burr, Evelyn" userId="e059f56e-41d8-49a3-9834-a52499949544" providerId="ADAL" clId="{69B94874-AFAD-4C18-A10F-A71266819984}" dt="2024-06-12T21:19:20.675" v="4" actId="2696"/>
        <pc:sldMkLst>
          <pc:docMk/>
          <pc:sldMk cId="1049615096" sldId="10865"/>
        </pc:sldMkLst>
      </pc:sldChg>
      <pc:sldChg chg="add del ord">
        <pc:chgData name="Burr, Evelyn" userId="e059f56e-41d8-49a3-9834-a52499949544" providerId="ADAL" clId="{69B94874-AFAD-4C18-A10F-A71266819984}" dt="2024-06-12T21:18:55.273" v="3"/>
        <pc:sldMkLst>
          <pc:docMk/>
          <pc:sldMk cId="3063258016" sldId="10871"/>
        </pc:sldMkLst>
      </pc:sldChg>
      <pc:sldChg chg="add ord">
        <pc:chgData name="Burr, Evelyn" userId="e059f56e-41d8-49a3-9834-a52499949544" providerId="ADAL" clId="{69B94874-AFAD-4C18-A10F-A71266819984}" dt="2024-06-12T21:18:55.273" v="3"/>
        <pc:sldMkLst>
          <pc:docMk/>
          <pc:sldMk cId="1503443578" sldId="11002"/>
        </pc:sldMkLst>
      </pc:sldChg>
      <pc:sldChg chg="ord modNotesTx">
        <pc:chgData name="Burr, Evelyn" userId="e059f56e-41d8-49a3-9834-a52499949544" providerId="ADAL" clId="{69B94874-AFAD-4C18-A10F-A71266819984}" dt="2024-06-12T21:20:08.101" v="84" actId="20577"/>
        <pc:sldMkLst>
          <pc:docMk/>
          <pc:sldMk cId="1583906288" sldId="11070"/>
        </pc:sldMkLst>
      </pc:sldChg>
      <pc:sldChg chg="add ord">
        <pc:chgData name="Burr, Evelyn" userId="e059f56e-41d8-49a3-9834-a52499949544" providerId="ADAL" clId="{69B94874-AFAD-4C18-A10F-A71266819984}" dt="2024-06-12T21:18:55.273" v="3"/>
        <pc:sldMkLst>
          <pc:docMk/>
          <pc:sldMk cId="3536245217" sldId="11126"/>
        </pc:sldMkLst>
      </pc:sldChg>
      <pc:sldChg chg="add ord">
        <pc:chgData name="Burr, Evelyn" userId="e059f56e-41d8-49a3-9834-a52499949544" providerId="ADAL" clId="{69B94874-AFAD-4C18-A10F-A71266819984}" dt="2024-06-12T21:18:55.273" v="3"/>
        <pc:sldMkLst>
          <pc:docMk/>
          <pc:sldMk cId="2940035951" sldId="111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29737-C6FC-4EA2-9CDE-5725FC8A70D6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62693-3DE8-4730-A7D2-4F2EB0363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56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56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75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6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96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We don’t have the data to fully confirm this but: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Given the types of locations on Meridian, we think that a lot of these trips are people who don’t live or work in OKC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High concentration of trips by visitors </a:t>
            </a:r>
          </a:p>
          <a:p>
            <a:endParaRPr lang="en-US" b="1"/>
          </a:p>
          <a:p>
            <a:r>
              <a:rPr lang="en-US" b="1"/>
              <a:t>Daily Trips</a:t>
            </a:r>
            <a:br>
              <a:rPr lang="en-US"/>
            </a:br>
            <a:r>
              <a:rPr lang="en-US"/>
              <a:t>Agnew @ 25</a:t>
            </a:r>
            <a:r>
              <a:rPr lang="en-US" sz="1200" b="0" baseline="0"/>
              <a:t>th</a:t>
            </a:r>
            <a:r>
              <a:rPr lang="en-US"/>
              <a:t> to 29</a:t>
            </a:r>
            <a:r>
              <a:rPr lang="en-US" sz="1200" b="0" baseline="0"/>
              <a:t>th</a:t>
            </a:r>
            <a:r>
              <a:rPr lang="en-US"/>
              <a:t> @ May – 360 Daily Trips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/>
              <a:t>Meridian @ 20</a:t>
            </a:r>
            <a:r>
              <a:rPr lang="en-US" sz="1200" b="0" baseline="0"/>
              <a:t>th</a:t>
            </a:r>
            <a:r>
              <a:rPr lang="en-US" sz="1200" b="0"/>
              <a:t> to Will Rodgers World Airport – 300 Daily Trips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/>
              <a:t>Meridian @ Will Rodgers Pkwy to Will Rodgers World Airport – 280 Daily Trips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/>
              <a:t>Meridian @ Will Rodgers Pkwy to Meridian @ 29</a:t>
            </a:r>
            <a:r>
              <a:rPr lang="en-US" sz="1200" b="0" baseline="30000"/>
              <a:t>th</a:t>
            </a:r>
            <a:r>
              <a:rPr lang="en-US" sz="1200" b="0"/>
              <a:t> – 280 Daily Trips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/>
              <a:t>Reno @ Meridian to Meridian @ 20</a:t>
            </a:r>
            <a:r>
              <a:rPr lang="en-US" sz="1200" b="0" baseline="30000"/>
              <a:t>th</a:t>
            </a:r>
            <a:r>
              <a:rPr lang="en-US" sz="1200" b="0"/>
              <a:t> – 250 Daily Trips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70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70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44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/>
              <a:t>Deliver project updates and analysis</a:t>
            </a:r>
          </a:p>
          <a:p>
            <a:pPr marL="0" lvl="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/>
              <a:t>Introduce high-potential alignments</a:t>
            </a:r>
          </a:p>
          <a:p>
            <a:pPr marL="0" lvl="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/>
              <a:t>Gauge public sentiment before full evaluation of alternatives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2693-3DE8-4730-A7D2-4F2EB03632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162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Talked with about 125 community members at the in-person events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37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/>
              <a:t>Fantastic attendance – we were thrilled with this. Lots of online engagement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23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Goals as outlined in the 2021 RTA Transit System Plan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The objectives on the screen were adapted from those 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281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49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27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669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1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9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66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effectLst/>
                <a:latin typeface="Segoe UI" panose="020B0502040204020203" pitchFamily="34" charset="0"/>
              </a:rPr>
              <a:t>There is no service past council </a:t>
            </a:r>
            <a:r>
              <a:rPr lang="en-US" sz="1800" b="1" err="1">
                <a:effectLst/>
                <a:latin typeface="Segoe UI" panose="020B0502040204020203" pitchFamily="34" charset="0"/>
              </a:rPr>
              <a:t>rd</a:t>
            </a:r>
            <a:endParaRPr lang="en-US" sz="1800" b="1">
              <a:effectLst/>
              <a:latin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01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586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52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22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reminder of what Liz talked with ya’ll about in August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67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50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96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45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78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62693-3DE8-4730-A7D2-4F2EB03632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53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svg"/><Relationship Id="rId9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svg"/><Relationship Id="rId9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3D049AB-C5E0-599E-ECA2-ED98B42AA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1" t="7303" b="18502"/>
          <a:stretch/>
        </p:blipFill>
        <p:spPr>
          <a:xfrm>
            <a:off x="-1" y="-3"/>
            <a:ext cx="12192001" cy="6858004"/>
          </a:xfrm>
          <a:prstGeom prst="rect">
            <a:avLst/>
          </a:prstGeom>
        </p:spPr>
      </p:pic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0E284AAA-5BF1-9A00-316E-E07AB6E601D9}"/>
              </a:ext>
            </a:extLst>
          </p:cNvPr>
          <p:cNvSpPr/>
          <p:nvPr userDrawn="1"/>
        </p:nvSpPr>
        <p:spPr>
          <a:xfrm flipH="1" flipV="1">
            <a:off x="-13214131" y="-13462055"/>
            <a:ext cx="20834920" cy="33782108"/>
          </a:xfrm>
          <a:prstGeom prst="triangle">
            <a:avLst/>
          </a:prstGeom>
          <a:solidFill>
            <a:schemeClr val="accent2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FC9A1E4-A247-8DAE-ED84-F4CCBB694227}"/>
              </a:ext>
            </a:extLst>
          </p:cNvPr>
          <p:cNvGrpSpPr/>
          <p:nvPr userDrawn="1"/>
        </p:nvGrpSpPr>
        <p:grpSpPr>
          <a:xfrm>
            <a:off x="13269157" y="80209"/>
            <a:ext cx="4158345" cy="1303453"/>
            <a:chOff x="3057155" y="-2"/>
            <a:chExt cx="3204325" cy="1004411"/>
          </a:xfrm>
        </p:grpSpPr>
        <p:sp>
          <p:nvSpPr>
            <p:cNvPr id="24" name="Rectangle 8">
              <a:extLst>
                <a:ext uri="{FF2B5EF4-FFF2-40B4-BE49-F238E27FC236}">
                  <a16:creationId xmlns:a16="http://schemas.microsoft.com/office/drawing/2014/main" id="{CBD0A4CD-7BC8-31AF-5272-DEC2DF529932}"/>
                </a:ext>
              </a:extLst>
            </p:cNvPr>
            <p:cNvSpPr/>
            <p:nvPr userDrawn="1"/>
          </p:nvSpPr>
          <p:spPr>
            <a:xfrm>
              <a:off x="4978833" y="-2"/>
              <a:ext cx="1282647" cy="1004409"/>
            </a:xfrm>
            <a:custGeom>
              <a:avLst/>
              <a:gdLst>
                <a:gd name="connsiteX0" fmla="*/ 0 w 1831417"/>
                <a:gd name="connsiteY0" fmla="*/ 0 h 3656620"/>
                <a:gd name="connsiteX1" fmla="*/ 1831417 w 1831417"/>
                <a:gd name="connsiteY1" fmla="*/ 0 h 3656620"/>
                <a:gd name="connsiteX2" fmla="*/ 1831417 w 1831417"/>
                <a:gd name="connsiteY2" fmla="*/ 3656620 h 3656620"/>
                <a:gd name="connsiteX3" fmla="*/ 0 w 1831417"/>
                <a:gd name="connsiteY3" fmla="*/ 3656620 h 3656620"/>
                <a:gd name="connsiteX4" fmla="*/ 0 w 1831417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183141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2519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75749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666" h="3656620">
                  <a:moveTo>
                    <a:pt x="0" y="0"/>
                  </a:moveTo>
                  <a:lnTo>
                    <a:pt x="2753666" y="0"/>
                  </a:lnTo>
                  <a:lnTo>
                    <a:pt x="2075749" y="3656620"/>
                  </a:lnTo>
                  <a:lnTo>
                    <a:pt x="0" y="3656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143C7C96-838E-9E66-C76B-FAF59CF09ADB}"/>
                </a:ext>
              </a:extLst>
            </p:cNvPr>
            <p:cNvSpPr/>
            <p:nvPr userDrawn="1"/>
          </p:nvSpPr>
          <p:spPr>
            <a:xfrm>
              <a:off x="4017994" y="-1"/>
              <a:ext cx="1282647" cy="1004409"/>
            </a:xfrm>
            <a:custGeom>
              <a:avLst/>
              <a:gdLst>
                <a:gd name="connsiteX0" fmla="*/ 0 w 1831417"/>
                <a:gd name="connsiteY0" fmla="*/ 0 h 3656620"/>
                <a:gd name="connsiteX1" fmla="*/ 1831417 w 1831417"/>
                <a:gd name="connsiteY1" fmla="*/ 0 h 3656620"/>
                <a:gd name="connsiteX2" fmla="*/ 1831417 w 1831417"/>
                <a:gd name="connsiteY2" fmla="*/ 3656620 h 3656620"/>
                <a:gd name="connsiteX3" fmla="*/ 0 w 1831417"/>
                <a:gd name="connsiteY3" fmla="*/ 3656620 h 3656620"/>
                <a:gd name="connsiteX4" fmla="*/ 0 w 1831417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183141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2519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75749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666" h="3656620">
                  <a:moveTo>
                    <a:pt x="0" y="0"/>
                  </a:moveTo>
                  <a:lnTo>
                    <a:pt x="2753666" y="0"/>
                  </a:lnTo>
                  <a:lnTo>
                    <a:pt x="2075749" y="3656620"/>
                  </a:lnTo>
                  <a:lnTo>
                    <a:pt x="0" y="3656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60DDCC70-D4D9-B00F-C23C-EA478DB20666}"/>
                </a:ext>
              </a:extLst>
            </p:cNvPr>
            <p:cNvSpPr/>
            <p:nvPr userDrawn="1"/>
          </p:nvSpPr>
          <p:spPr>
            <a:xfrm>
              <a:off x="3057155" y="0"/>
              <a:ext cx="1282647" cy="1004409"/>
            </a:xfrm>
            <a:custGeom>
              <a:avLst/>
              <a:gdLst>
                <a:gd name="connsiteX0" fmla="*/ 0 w 1831417"/>
                <a:gd name="connsiteY0" fmla="*/ 0 h 3656620"/>
                <a:gd name="connsiteX1" fmla="*/ 1831417 w 1831417"/>
                <a:gd name="connsiteY1" fmla="*/ 0 h 3656620"/>
                <a:gd name="connsiteX2" fmla="*/ 1831417 w 1831417"/>
                <a:gd name="connsiteY2" fmla="*/ 3656620 h 3656620"/>
                <a:gd name="connsiteX3" fmla="*/ 0 w 1831417"/>
                <a:gd name="connsiteY3" fmla="*/ 3656620 h 3656620"/>
                <a:gd name="connsiteX4" fmla="*/ 0 w 1831417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183141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2519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75749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666" h="3656620">
                  <a:moveTo>
                    <a:pt x="0" y="0"/>
                  </a:moveTo>
                  <a:lnTo>
                    <a:pt x="2753666" y="0"/>
                  </a:lnTo>
                  <a:lnTo>
                    <a:pt x="2075749" y="3656620"/>
                  </a:lnTo>
                  <a:lnTo>
                    <a:pt x="0" y="3656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4379EFE2-9A1B-699A-D12A-011023DAC0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99188" y="272790"/>
              <a:ext cx="473170" cy="518437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580387E-B545-60D5-737C-7634C733D1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86723" y="181512"/>
              <a:ext cx="445664" cy="700992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9ED05B67-601F-36A1-1236-5F1D1F9978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56339" y="218078"/>
              <a:ext cx="410142" cy="661044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7C0525F-CB74-D1AC-2798-BD02DE6940ED}"/>
              </a:ext>
            </a:extLst>
          </p:cNvPr>
          <p:cNvSpPr/>
          <p:nvPr userDrawn="1"/>
        </p:nvSpPr>
        <p:spPr>
          <a:xfrm>
            <a:off x="0" y="0"/>
            <a:ext cx="3367191" cy="3656620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rgbClr val="E91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70B49-8278-8F9D-97AF-BD684E464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5395-C2F7-4C29-9F5D-9F2BA3139D68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DB03D-B4B8-0FF7-0C2F-58B7C191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C7BD58-5B4E-1D6B-E469-6B62CC18687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1" y="2626558"/>
            <a:ext cx="1536215" cy="802442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3DFBAAE-8AFF-8C4F-54A0-D585BAFE45ED}"/>
              </a:ext>
            </a:extLst>
          </p:cNvPr>
          <p:cNvSpPr/>
          <p:nvPr userDrawn="1"/>
        </p:nvSpPr>
        <p:spPr>
          <a:xfrm>
            <a:off x="12209006" y="4603580"/>
            <a:ext cx="9690395" cy="2557200"/>
          </a:xfrm>
          <a:custGeom>
            <a:avLst/>
            <a:gdLst>
              <a:gd name="connsiteX0" fmla="*/ 0 w 9972062"/>
              <a:gd name="connsiteY0" fmla="*/ 0 h 3221985"/>
              <a:gd name="connsiteX1" fmla="*/ 1350016 w 9972062"/>
              <a:gd name="connsiteY1" fmla="*/ 3221985 h 3221985"/>
              <a:gd name="connsiteX2" fmla="*/ 9972062 w 9972062"/>
              <a:gd name="connsiteY2" fmla="*/ 3182740 h 3221985"/>
              <a:gd name="connsiteX3" fmla="*/ 9948515 w 9972062"/>
              <a:gd name="connsiteY3" fmla="*/ 553350 h 3221985"/>
              <a:gd name="connsiteX4" fmla="*/ 0 w 9972062"/>
              <a:gd name="connsiteY4" fmla="*/ 0 h 3221985"/>
              <a:gd name="connsiteX0" fmla="*/ 0 w 9736594"/>
              <a:gd name="connsiteY0" fmla="*/ 23546 h 2668635"/>
              <a:gd name="connsiteX1" fmla="*/ 1114548 w 9736594"/>
              <a:gd name="connsiteY1" fmla="*/ 2668635 h 2668635"/>
              <a:gd name="connsiteX2" fmla="*/ 9736594 w 9736594"/>
              <a:gd name="connsiteY2" fmla="*/ 2629390 h 2668635"/>
              <a:gd name="connsiteX3" fmla="*/ 9713047 w 9736594"/>
              <a:gd name="connsiteY3" fmla="*/ 0 h 2668635"/>
              <a:gd name="connsiteX4" fmla="*/ 0 w 9736594"/>
              <a:gd name="connsiteY4" fmla="*/ 23546 h 266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36594" h="2668635">
                <a:moveTo>
                  <a:pt x="0" y="23546"/>
                </a:moveTo>
                <a:lnTo>
                  <a:pt x="1114548" y="2668635"/>
                </a:lnTo>
                <a:lnTo>
                  <a:pt x="9736594" y="2629390"/>
                </a:lnTo>
                <a:lnTo>
                  <a:pt x="9713047" y="0"/>
                </a:lnTo>
                <a:lnTo>
                  <a:pt x="0" y="2354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83A231-F22F-F70C-9AF3-0794C118B6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1480" y="4380081"/>
            <a:ext cx="5329523" cy="1303453"/>
          </a:xfrm>
        </p:spPr>
        <p:txBody>
          <a:bodyPr anchor="t">
            <a:no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9EC1C-9593-012E-621E-E390E7B08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639" y="5683534"/>
            <a:ext cx="4275364" cy="1037941"/>
          </a:xfrm>
        </p:spPr>
        <p:txBody>
          <a:bodyPr>
            <a:normAutofit/>
          </a:bodyPr>
          <a:lstStyle>
            <a:lvl1pPr marL="0" indent="0" algn="r">
              <a:buNone/>
              <a:defRPr sz="2000" i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A68896F2-FDE2-D754-2E9C-10840770D0B2}"/>
              </a:ext>
            </a:extLst>
          </p:cNvPr>
          <p:cNvSpPr/>
          <p:nvPr userDrawn="1"/>
        </p:nvSpPr>
        <p:spPr>
          <a:xfrm>
            <a:off x="2067757" y="-14112096"/>
            <a:ext cx="20834920" cy="33782108"/>
          </a:xfrm>
          <a:prstGeom prst="triangle">
            <a:avLst/>
          </a:prstGeom>
          <a:solidFill>
            <a:schemeClr val="bg2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6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46D3D-5770-DB40-7518-348B46FF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694F9C-F180-1C92-5163-70F0792EA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5FD1C-EE62-4543-9200-96ADED3BF75E}" type="datetime1">
              <a:rPr lang="en-US" smtClean="0"/>
              <a:t>6/23/2024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0ECA4-659A-E6CD-ED7D-EBB9A17E6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74AE1-CCDA-37F4-3A97-17CDCF882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0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1AA592-34FF-6822-5B78-864E39071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0315-44A4-42DE-A32E-9605D1C5DABE}" type="datetime1">
              <a:rPr lang="en-US" smtClean="0"/>
              <a:t>6/23/2024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3EE34E-6EB0-2660-440E-E53F397CA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30A33-4BE2-F41C-0B57-F49036907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86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15AE5-1729-696B-D738-EDB3FFD1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ACC0D-D0F5-329A-52DB-07B170ED7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936DA-1E17-CEB6-1C74-ED3A75600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BD88E-4CFF-1E6B-7728-D6AD56411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6143-755F-4ECD-87F5-E40FFBD474B6}" type="datetime1">
              <a:rPr lang="en-US" smtClean="0"/>
              <a:t>6/23/2024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DB907-85B4-97A5-DB72-AFFB861CF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AB50F-884E-5A05-3CF7-585207281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39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132AA-6997-3222-80DF-C08ECD5D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788E6A-3DEA-08C3-531F-79832E40B1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A0534-9642-C556-5DAE-6DD92D057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B8B972-F593-B754-586B-1E3575D63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F12C-CA42-42CB-A9D4-4BD0CD862922}" type="datetime1">
              <a:rPr lang="en-US" smtClean="0"/>
              <a:t>6/23/2024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99BF8-C911-E220-3284-1D86994B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A1B93-4143-1B19-AFEF-BF65D5824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34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67D15-7533-9216-4300-47F511CB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40B72-F8F1-D0B7-E1C9-519721283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C6899-17C7-AF5A-AD8E-93E6A29AF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BB695-73C9-4F65-8203-897EBECA139A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5D312-28CE-7B73-9183-CD688A4A1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1E3F-08C2-05F0-8F49-D2C631FA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82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C66FFA-7291-5A6D-1BCE-5B7D213267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523E3-63E0-08A7-6766-7B23544D6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DAA8E-7548-DCD2-E7FB-B3D15BA69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D74D-0CD5-4C45-A52C-2D8CEDA35F4C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4686C-38CC-C274-8851-D0CF1A3B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11F83-F1FD-23C9-6588-48D7EEEE4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46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3D049AB-C5E0-599E-ECA2-ED98B42AA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t="17230" b="6970"/>
          <a:stretch/>
        </p:blipFill>
        <p:spPr>
          <a:xfrm>
            <a:off x="-1" y="-3"/>
            <a:ext cx="12192001" cy="6858004"/>
          </a:xfrm>
          <a:prstGeom prst="rect">
            <a:avLst/>
          </a:prstGeom>
        </p:spPr>
      </p:pic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0E284AAA-5BF1-9A00-316E-E07AB6E601D9}"/>
              </a:ext>
            </a:extLst>
          </p:cNvPr>
          <p:cNvSpPr/>
          <p:nvPr userDrawn="1"/>
        </p:nvSpPr>
        <p:spPr>
          <a:xfrm flipH="1" flipV="1">
            <a:off x="-13100944" y="-13462055"/>
            <a:ext cx="20834920" cy="33782108"/>
          </a:xfrm>
          <a:prstGeom prst="triangle">
            <a:avLst/>
          </a:prstGeom>
          <a:solidFill>
            <a:schemeClr val="accent2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FC9A1E4-A247-8DAE-ED84-F4CCBB694227}"/>
              </a:ext>
            </a:extLst>
          </p:cNvPr>
          <p:cNvGrpSpPr/>
          <p:nvPr userDrawn="1"/>
        </p:nvGrpSpPr>
        <p:grpSpPr>
          <a:xfrm>
            <a:off x="13269157" y="80209"/>
            <a:ext cx="4158345" cy="1303453"/>
            <a:chOff x="3057155" y="-2"/>
            <a:chExt cx="3204325" cy="1004411"/>
          </a:xfrm>
        </p:grpSpPr>
        <p:sp>
          <p:nvSpPr>
            <p:cNvPr id="24" name="Rectangle 8">
              <a:extLst>
                <a:ext uri="{FF2B5EF4-FFF2-40B4-BE49-F238E27FC236}">
                  <a16:creationId xmlns:a16="http://schemas.microsoft.com/office/drawing/2014/main" id="{CBD0A4CD-7BC8-31AF-5272-DEC2DF529932}"/>
                </a:ext>
              </a:extLst>
            </p:cNvPr>
            <p:cNvSpPr/>
            <p:nvPr userDrawn="1"/>
          </p:nvSpPr>
          <p:spPr>
            <a:xfrm>
              <a:off x="4978833" y="-2"/>
              <a:ext cx="1282647" cy="1004409"/>
            </a:xfrm>
            <a:custGeom>
              <a:avLst/>
              <a:gdLst>
                <a:gd name="connsiteX0" fmla="*/ 0 w 1831417"/>
                <a:gd name="connsiteY0" fmla="*/ 0 h 3656620"/>
                <a:gd name="connsiteX1" fmla="*/ 1831417 w 1831417"/>
                <a:gd name="connsiteY1" fmla="*/ 0 h 3656620"/>
                <a:gd name="connsiteX2" fmla="*/ 1831417 w 1831417"/>
                <a:gd name="connsiteY2" fmla="*/ 3656620 h 3656620"/>
                <a:gd name="connsiteX3" fmla="*/ 0 w 1831417"/>
                <a:gd name="connsiteY3" fmla="*/ 3656620 h 3656620"/>
                <a:gd name="connsiteX4" fmla="*/ 0 w 1831417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183141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2519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75749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666" h="3656620">
                  <a:moveTo>
                    <a:pt x="0" y="0"/>
                  </a:moveTo>
                  <a:lnTo>
                    <a:pt x="2753666" y="0"/>
                  </a:lnTo>
                  <a:lnTo>
                    <a:pt x="2075749" y="3656620"/>
                  </a:lnTo>
                  <a:lnTo>
                    <a:pt x="0" y="3656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143C7C96-838E-9E66-C76B-FAF59CF09ADB}"/>
                </a:ext>
              </a:extLst>
            </p:cNvPr>
            <p:cNvSpPr/>
            <p:nvPr userDrawn="1"/>
          </p:nvSpPr>
          <p:spPr>
            <a:xfrm>
              <a:off x="4017994" y="-1"/>
              <a:ext cx="1282647" cy="1004409"/>
            </a:xfrm>
            <a:custGeom>
              <a:avLst/>
              <a:gdLst>
                <a:gd name="connsiteX0" fmla="*/ 0 w 1831417"/>
                <a:gd name="connsiteY0" fmla="*/ 0 h 3656620"/>
                <a:gd name="connsiteX1" fmla="*/ 1831417 w 1831417"/>
                <a:gd name="connsiteY1" fmla="*/ 0 h 3656620"/>
                <a:gd name="connsiteX2" fmla="*/ 1831417 w 1831417"/>
                <a:gd name="connsiteY2" fmla="*/ 3656620 h 3656620"/>
                <a:gd name="connsiteX3" fmla="*/ 0 w 1831417"/>
                <a:gd name="connsiteY3" fmla="*/ 3656620 h 3656620"/>
                <a:gd name="connsiteX4" fmla="*/ 0 w 1831417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183141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2519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75749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666" h="3656620">
                  <a:moveTo>
                    <a:pt x="0" y="0"/>
                  </a:moveTo>
                  <a:lnTo>
                    <a:pt x="2753666" y="0"/>
                  </a:lnTo>
                  <a:lnTo>
                    <a:pt x="2075749" y="3656620"/>
                  </a:lnTo>
                  <a:lnTo>
                    <a:pt x="0" y="3656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60DDCC70-D4D9-B00F-C23C-EA478DB20666}"/>
                </a:ext>
              </a:extLst>
            </p:cNvPr>
            <p:cNvSpPr/>
            <p:nvPr userDrawn="1"/>
          </p:nvSpPr>
          <p:spPr>
            <a:xfrm>
              <a:off x="3057155" y="0"/>
              <a:ext cx="1282647" cy="1004409"/>
            </a:xfrm>
            <a:custGeom>
              <a:avLst/>
              <a:gdLst>
                <a:gd name="connsiteX0" fmla="*/ 0 w 1831417"/>
                <a:gd name="connsiteY0" fmla="*/ 0 h 3656620"/>
                <a:gd name="connsiteX1" fmla="*/ 1831417 w 1831417"/>
                <a:gd name="connsiteY1" fmla="*/ 0 h 3656620"/>
                <a:gd name="connsiteX2" fmla="*/ 1831417 w 1831417"/>
                <a:gd name="connsiteY2" fmla="*/ 3656620 h 3656620"/>
                <a:gd name="connsiteX3" fmla="*/ 0 w 1831417"/>
                <a:gd name="connsiteY3" fmla="*/ 3656620 h 3656620"/>
                <a:gd name="connsiteX4" fmla="*/ 0 w 1831417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183141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2519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75749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666" h="3656620">
                  <a:moveTo>
                    <a:pt x="0" y="0"/>
                  </a:moveTo>
                  <a:lnTo>
                    <a:pt x="2753666" y="0"/>
                  </a:lnTo>
                  <a:lnTo>
                    <a:pt x="2075749" y="3656620"/>
                  </a:lnTo>
                  <a:lnTo>
                    <a:pt x="0" y="3656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4379EFE2-9A1B-699A-D12A-011023DAC0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99188" y="272790"/>
              <a:ext cx="473170" cy="518437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580387E-B545-60D5-737C-7634C733D1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86723" y="181512"/>
              <a:ext cx="445664" cy="700992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9ED05B67-601F-36A1-1236-5F1D1F9978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56339" y="218078"/>
              <a:ext cx="410142" cy="661044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7C0525F-CB74-D1AC-2798-BD02DE6940ED}"/>
              </a:ext>
            </a:extLst>
          </p:cNvPr>
          <p:cNvSpPr/>
          <p:nvPr userDrawn="1"/>
        </p:nvSpPr>
        <p:spPr>
          <a:xfrm>
            <a:off x="0" y="0"/>
            <a:ext cx="3367191" cy="3656620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rgbClr val="E91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70B49-8278-8F9D-97AF-BD684E464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5395-C2F7-4C29-9F5D-9F2BA3139D68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DB03D-B4B8-0FF7-0C2F-58B7C191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C7BD58-5B4E-1D6B-E469-6B62CC18687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1" y="2626558"/>
            <a:ext cx="1536215" cy="802442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3DFBAAE-8AFF-8C4F-54A0-D585BAFE45ED}"/>
              </a:ext>
            </a:extLst>
          </p:cNvPr>
          <p:cNvSpPr/>
          <p:nvPr userDrawn="1"/>
        </p:nvSpPr>
        <p:spPr>
          <a:xfrm>
            <a:off x="12209006" y="4603580"/>
            <a:ext cx="9690395" cy="2557200"/>
          </a:xfrm>
          <a:custGeom>
            <a:avLst/>
            <a:gdLst>
              <a:gd name="connsiteX0" fmla="*/ 0 w 9972062"/>
              <a:gd name="connsiteY0" fmla="*/ 0 h 3221985"/>
              <a:gd name="connsiteX1" fmla="*/ 1350016 w 9972062"/>
              <a:gd name="connsiteY1" fmla="*/ 3221985 h 3221985"/>
              <a:gd name="connsiteX2" fmla="*/ 9972062 w 9972062"/>
              <a:gd name="connsiteY2" fmla="*/ 3182740 h 3221985"/>
              <a:gd name="connsiteX3" fmla="*/ 9948515 w 9972062"/>
              <a:gd name="connsiteY3" fmla="*/ 553350 h 3221985"/>
              <a:gd name="connsiteX4" fmla="*/ 0 w 9972062"/>
              <a:gd name="connsiteY4" fmla="*/ 0 h 3221985"/>
              <a:gd name="connsiteX0" fmla="*/ 0 w 9736594"/>
              <a:gd name="connsiteY0" fmla="*/ 23546 h 2668635"/>
              <a:gd name="connsiteX1" fmla="*/ 1114548 w 9736594"/>
              <a:gd name="connsiteY1" fmla="*/ 2668635 h 2668635"/>
              <a:gd name="connsiteX2" fmla="*/ 9736594 w 9736594"/>
              <a:gd name="connsiteY2" fmla="*/ 2629390 h 2668635"/>
              <a:gd name="connsiteX3" fmla="*/ 9713047 w 9736594"/>
              <a:gd name="connsiteY3" fmla="*/ 0 h 2668635"/>
              <a:gd name="connsiteX4" fmla="*/ 0 w 9736594"/>
              <a:gd name="connsiteY4" fmla="*/ 23546 h 266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36594" h="2668635">
                <a:moveTo>
                  <a:pt x="0" y="23546"/>
                </a:moveTo>
                <a:lnTo>
                  <a:pt x="1114548" y="2668635"/>
                </a:lnTo>
                <a:lnTo>
                  <a:pt x="9736594" y="2629390"/>
                </a:lnTo>
                <a:lnTo>
                  <a:pt x="9713047" y="0"/>
                </a:lnTo>
                <a:lnTo>
                  <a:pt x="0" y="2354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83A231-F22F-F70C-9AF3-0794C118B6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1480" y="4380081"/>
            <a:ext cx="5329523" cy="1303453"/>
          </a:xfrm>
        </p:spPr>
        <p:txBody>
          <a:bodyPr anchor="t">
            <a:no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9EC1C-9593-012E-621E-E390E7B08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639" y="5683534"/>
            <a:ext cx="4275364" cy="1037941"/>
          </a:xfrm>
        </p:spPr>
        <p:txBody>
          <a:bodyPr>
            <a:normAutofit/>
          </a:bodyPr>
          <a:lstStyle>
            <a:lvl1pPr marL="0" indent="0" algn="r">
              <a:buNone/>
              <a:defRPr sz="2000" i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A68896F2-FDE2-D754-2E9C-10840770D0B2}"/>
              </a:ext>
            </a:extLst>
          </p:cNvPr>
          <p:cNvSpPr/>
          <p:nvPr userDrawn="1"/>
        </p:nvSpPr>
        <p:spPr>
          <a:xfrm>
            <a:off x="2067757" y="-14112096"/>
            <a:ext cx="20834920" cy="33782108"/>
          </a:xfrm>
          <a:prstGeom prst="triangle">
            <a:avLst/>
          </a:prstGeom>
          <a:solidFill>
            <a:schemeClr val="bg2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8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3D049AB-C5E0-599E-ECA2-ED98B42AA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t="22421" b="22389"/>
          <a:stretch/>
        </p:blipFill>
        <p:spPr>
          <a:xfrm flipH="1">
            <a:off x="-289495" y="3743235"/>
            <a:ext cx="7605133" cy="311476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FC9A1E4-A247-8DAE-ED84-F4CCBB694227}"/>
              </a:ext>
            </a:extLst>
          </p:cNvPr>
          <p:cNvGrpSpPr/>
          <p:nvPr userDrawn="1"/>
        </p:nvGrpSpPr>
        <p:grpSpPr>
          <a:xfrm>
            <a:off x="13269157" y="80209"/>
            <a:ext cx="4158345" cy="1303453"/>
            <a:chOff x="3057155" y="-2"/>
            <a:chExt cx="3204325" cy="1004411"/>
          </a:xfrm>
        </p:grpSpPr>
        <p:sp>
          <p:nvSpPr>
            <p:cNvPr id="24" name="Rectangle 8">
              <a:extLst>
                <a:ext uri="{FF2B5EF4-FFF2-40B4-BE49-F238E27FC236}">
                  <a16:creationId xmlns:a16="http://schemas.microsoft.com/office/drawing/2014/main" id="{CBD0A4CD-7BC8-31AF-5272-DEC2DF529932}"/>
                </a:ext>
              </a:extLst>
            </p:cNvPr>
            <p:cNvSpPr/>
            <p:nvPr userDrawn="1"/>
          </p:nvSpPr>
          <p:spPr>
            <a:xfrm>
              <a:off x="4978833" y="-2"/>
              <a:ext cx="1282647" cy="1004409"/>
            </a:xfrm>
            <a:custGeom>
              <a:avLst/>
              <a:gdLst>
                <a:gd name="connsiteX0" fmla="*/ 0 w 1831417"/>
                <a:gd name="connsiteY0" fmla="*/ 0 h 3656620"/>
                <a:gd name="connsiteX1" fmla="*/ 1831417 w 1831417"/>
                <a:gd name="connsiteY1" fmla="*/ 0 h 3656620"/>
                <a:gd name="connsiteX2" fmla="*/ 1831417 w 1831417"/>
                <a:gd name="connsiteY2" fmla="*/ 3656620 h 3656620"/>
                <a:gd name="connsiteX3" fmla="*/ 0 w 1831417"/>
                <a:gd name="connsiteY3" fmla="*/ 3656620 h 3656620"/>
                <a:gd name="connsiteX4" fmla="*/ 0 w 1831417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183141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2519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75749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666" h="3656620">
                  <a:moveTo>
                    <a:pt x="0" y="0"/>
                  </a:moveTo>
                  <a:lnTo>
                    <a:pt x="2753666" y="0"/>
                  </a:lnTo>
                  <a:lnTo>
                    <a:pt x="2075749" y="3656620"/>
                  </a:lnTo>
                  <a:lnTo>
                    <a:pt x="0" y="3656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143C7C96-838E-9E66-C76B-FAF59CF09ADB}"/>
                </a:ext>
              </a:extLst>
            </p:cNvPr>
            <p:cNvSpPr/>
            <p:nvPr userDrawn="1"/>
          </p:nvSpPr>
          <p:spPr>
            <a:xfrm>
              <a:off x="4017994" y="-1"/>
              <a:ext cx="1282647" cy="1004409"/>
            </a:xfrm>
            <a:custGeom>
              <a:avLst/>
              <a:gdLst>
                <a:gd name="connsiteX0" fmla="*/ 0 w 1831417"/>
                <a:gd name="connsiteY0" fmla="*/ 0 h 3656620"/>
                <a:gd name="connsiteX1" fmla="*/ 1831417 w 1831417"/>
                <a:gd name="connsiteY1" fmla="*/ 0 h 3656620"/>
                <a:gd name="connsiteX2" fmla="*/ 1831417 w 1831417"/>
                <a:gd name="connsiteY2" fmla="*/ 3656620 h 3656620"/>
                <a:gd name="connsiteX3" fmla="*/ 0 w 1831417"/>
                <a:gd name="connsiteY3" fmla="*/ 3656620 h 3656620"/>
                <a:gd name="connsiteX4" fmla="*/ 0 w 1831417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183141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2519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75749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666" h="3656620">
                  <a:moveTo>
                    <a:pt x="0" y="0"/>
                  </a:moveTo>
                  <a:lnTo>
                    <a:pt x="2753666" y="0"/>
                  </a:lnTo>
                  <a:lnTo>
                    <a:pt x="2075749" y="3656620"/>
                  </a:lnTo>
                  <a:lnTo>
                    <a:pt x="0" y="3656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60DDCC70-D4D9-B00F-C23C-EA478DB20666}"/>
                </a:ext>
              </a:extLst>
            </p:cNvPr>
            <p:cNvSpPr/>
            <p:nvPr userDrawn="1"/>
          </p:nvSpPr>
          <p:spPr>
            <a:xfrm>
              <a:off x="3057155" y="0"/>
              <a:ext cx="1282647" cy="1004409"/>
            </a:xfrm>
            <a:custGeom>
              <a:avLst/>
              <a:gdLst>
                <a:gd name="connsiteX0" fmla="*/ 0 w 1831417"/>
                <a:gd name="connsiteY0" fmla="*/ 0 h 3656620"/>
                <a:gd name="connsiteX1" fmla="*/ 1831417 w 1831417"/>
                <a:gd name="connsiteY1" fmla="*/ 0 h 3656620"/>
                <a:gd name="connsiteX2" fmla="*/ 1831417 w 1831417"/>
                <a:gd name="connsiteY2" fmla="*/ 3656620 h 3656620"/>
                <a:gd name="connsiteX3" fmla="*/ 0 w 1831417"/>
                <a:gd name="connsiteY3" fmla="*/ 3656620 h 3656620"/>
                <a:gd name="connsiteX4" fmla="*/ 0 w 1831417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183141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2519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75749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666" h="3656620">
                  <a:moveTo>
                    <a:pt x="0" y="0"/>
                  </a:moveTo>
                  <a:lnTo>
                    <a:pt x="2753666" y="0"/>
                  </a:lnTo>
                  <a:lnTo>
                    <a:pt x="2075749" y="3656620"/>
                  </a:lnTo>
                  <a:lnTo>
                    <a:pt x="0" y="3656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4379EFE2-9A1B-699A-D12A-011023DAC0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99188" y="272790"/>
              <a:ext cx="473170" cy="518437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580387E-B545-60D5-737C-7634C733D1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86723" y="181512"/>
              <a:ext cx="445664" cy="700992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9ED05B67-601F-36A1-1236-5F1D1F9978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56339" y="218078"/>
              <a:ext cx="410142" cy="661044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70B49-8278-8F9D-97AF-BD684E464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5395-C2F7-4C29-9F5D-9F2BA3139D68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DB03D-B4B8-0FF7-0C2F-58B7C191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3DFBAAE-8AFF-8C4F-54A0-D585BAFE45ED}"/>
              </a:ext>
            </a:extLst>
          </p:cNvPr>
          <p:cNvSpPr/>
          <p:nvPr userDrawn="1"/>
        </p:nvSpPr>
        <p:spPr>
          <a:xfrm>
            <a:off x="12209006" y="4603580"/>
            <a:ext cx="9690395" cy="2557200"/>
          </a:xfrm>
          <a:custGeom>
            <a:avLst/>
            <a:gdLst>
              <a:gd name="connsiteX0" fmla="*/ 0 w 9972062"/>
              <a:gd name="connsiteY0" fmla="*/ 0 h 3221985"/>
              <a:gd name="connsiteX1" fmla="*/ 1350016 w 9972062"/>
              <a:gd name="connsiteY1" fmla="*/ 3221985 h 3221985"/>
              <a:gd name="connsiteX2" fmla="*/ 9972062 w 9972062"/>
              <a:gd name="connsiteY2" fmla="*/ 3182740 h 3221985"/>
              <a:gd name="connsiteX3" fmla="*/ 9948515 w 9972062"/>
              <a:gd name="connsiteY3" fmla="*/ 553350 h 3221985"/>
              <a:gd name="connsiteX4" fmla="*/ 0 w 9972062"/>
              <a:gd name="connsiteY4" fmla="*/ 0 h 3221985"/>
              <a:gd name="connsiteX0" fmla="*/ 0 w 9736594"/>
              <a:gd name="connsiteY0" fmla="*/ 23546 h 2668635"/>
              <a:gd name="connsiteX1" fmla="*/ 1114548 w 9736594"/>
              <a:gd name="connsiteY1" fmla="*/ 2668635 h 2668635"/>
              <a:gd name="connsiteX2" fmla="*/ 9736594 w 9736594"/>
              <a:gd name="connsiteY2" fmla="*/ 2629390 h 2668635"/>
              <a:gd name="connsiteX3" fmla="*/ 9713047 w 9736594"/>
              <a:gd name="connsiteY3" fmla="*/ 0 h 2668635"/>
              <a:gd name="connsiteX4" fmla="*/ 0 w 9736594"/>
              <a:gd name="connsiteY4" fmla="*/ 23546 h 266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36594" h="2668635">
                <a:moveTo>
                  <a:pt x="0" y="23546"/>
                </a:moveTo>
                <a:lnTo>
                  <a:pt x="1114548" y="2668635"/>
                </a:lnTo>
                <a:lnTo>
                  <a:pt x="9736594" y="2629390"/>
                </a:lnTo>
                <a:lnTo>
                  <a:pt x="9713047" y="0"/>
                </a:lnTo>
                <a:lnTo>
                  <a:pt x="0" y="2354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83A231-F22F-F70C-9AF3-0794C118B6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1480" y="4380081"/>
            <a:ext cx="5329523" cy="1303453"/>
          </a:xfrm>
        </p:spPr>
        <p:txBody>
          <a:bodyPr anchor="t">
            <a:no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9EC1C-9593-012E-621E-E390E7B08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639" y="5683534"/>
            <a:ext cx="4275364" cy="1037941"/>
          </a:xfrm>
        </p:spPr>
        <p:txBody>
          <a:bodyPr>
            <a:normAutofit/>
          </a:bodyPr>
          <a:lstStyle>
            <a:lvl1pPr marL="0" indent="0" algn="r">
              <a:buNone/>
              <a:defRPr sz="2000" i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A68896F2-FDE2-D754-2E9C-10840770D0B2}"/>
              </a:ext>
            </a:extLst>
          </p:cNvPr>
          <p:cNvSpPr/>
          <p:nvPr userDrawn="1"/>
        </p:nvSpPr>
        <p:spPr>
          <a:xfrm>
            <a:off x="2067757" y="-14112096"/>
            <a:ext cx="20834920" cy="3378210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842097-CAC2-9FA4-6EE6-95211B8FE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29987" r="27" b="21915"/>
          <a:stretch/>
        </p:blipFill>
        <p:spPr>
          <a:xfrm>
            <a:off x="2185458" y="-63739"/>
            <a:ext cx="10006542" cy="3718634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61E8232-3AA8-79E2-1E01-D34927330FB1}"/>
              </a:ext>
            </a:extLst>
          </p:cNvPr>
          <p:cNvSpPr/>
          <p:nvPr userDrawn="1"/>
        </p:nvSpPr>
        <p:spPr>
          <a:xfrm flipH="1" flipV="1">
            <a:off x="-13212456" y="-13462055"/>
            <a:ext cx="20834920" cy="33782108"/>
          </a:xfrm>
          <a:prstGeom prst="triangle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C0525F-CB74-D1AC-2798-BD02DE6940ED}"/>
              </a:ext>
            </a:extLst>
          </p:cNvPr>
          <p:cNvSpPr/>
          <p:nvPr userDrawn="1"/>
        </p:nvSpPr>
        <p:spPr>
          <a:xfrm>
            <a:off x="0" y="0"/>
            <a:ext cx="3367191" cy="3656620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rgbClr val="E91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C7BD58-5B4E-1D6B-E469-6B62CC18687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1" y="2626558"/>
            <a:ext cx="1536215" cy="802442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C30FEC3F-18E1-C31F-5F78-75763CABFDBB}"/>
              </a:ext>
            </a:extLst>
          </p:cNvPr>
          <p:cNvSpPr/>
          <p:nvPr userDrawn="1"/>
        </p:nvSpPr>
        <p:spPr>
          <a:xfrm>
            <a:off x="2112361" y="-13981999"/>
            <a:ext cx="20834920" cy="33782108"/>
          </a:xfrm>
          <a:prstGeom prst="triangle">
            <a:avLst/>
          </a:prstGeom>
          <a:solidFill>
            <a:srgbClr val="695F5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Engineering drawing, map&#10;&#10;Description automatically generated">
            <a:extLst>
              <a:ext uri="{FF2B5EF4-FFF2-40B4-BE49-F238E27FC236}">
                <a16:creationId xmlns:a16="http://schemas.microsoft.com/office/drawing/2014/main" id="{D8F2E86E-9E46-C961-13C8-9C392781673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89" y="-2198834"/>
            <a:ext cx="12065242" cy="919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50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3D049AB-C5E0-599E-ECA2-ED98B42AA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t="22421" b="22389"/>
          <a:stretch/>
        </p:blipFill>
        <p:spPr>
          <a:xfrm flipH="1">
            <a:off x="-289495" y="3743235"/>
            <a:ext cx="7605133" cy="311476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FC9A1E4-A247-8DAE-ED84-F4CCBB694227}"/>
              </a:ext>
            </a:extLst>
          </p:cNvPr>
          <p:cNvGrpSpPr/>
          <p:nvPr userDrawn="1"/>
        </p:nvGrpSpPr>
        <p:grpSpPr>
          <a:xfrm>
            <a:off x="13269157" y="80209"/>
            <a:ext cx="4158345" cy="1303453"/>
            <a:chOff x="3057155" y="-2"/>
            <a:chExt cx="3204325" cy="1004411"/>
          </a:xfrm>
        </p:grpSpPr>
        <p:sp>
          <p:nvSpPr>
            <p:cNvPr id="24" name="Rectangle 8">
              <a:extLst>
                <a:ext uri="{FF2B5EF4-FFF2-40B4-BE49-F238E27FC236}">
                  <a16:creationId xmlns:a16="http://schemas.microsoft.com/office/drawing/2014/main" id="{CBD0A4CD-7BC8-31AF-5272-DEC2DF529932}"/>
                </a:ext>
              </a:extLst>
            </p:cNvPr>
            <p:cNvSpPr/>
            <p:nvPr userDrawn="1"/>
          </p:nvSpPr>
          <p:spPr>
            <a:xfrm>
              <a:off x="4978833" y="-2"/>
              <a:ext cx="1282647" cy="1004409"/>
            </a:xfrm>
            <a:custGeom>
              <a:avLst/>
              <a:gdLst>
                <a:gd name="connsiteX0" fmla="*/ 0 w 1831417"/>
                <a:gd name="connsiteY0" fmla="*/ 0 h 3656620"/>
                <a:gd name="connsiteX1" fmla="*/ 1831417 w 1831417"/>
                <a:gd name="connsiteY1" fmla="*/ 0 h 3656620"/>
                <a:gd name="connsiteX2" fmla="*/ 1831417 w 1831417"/>
                <a:gd name="connsiteY2" fmla="*/ 3656620 h 3656620"/>
                <a:gd name="connsiteX3" fmla="*/ 0 w 1831417"/>
                <a:gd name="connsiteY3" fmla="*/ 3656620 h 3656620"/>
                <a:gd name="connsiteX4" fmla="*/ 0 w 1831417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183141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2519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75749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666" h="3656620">
                  <a:moveTo>
                    <a:pt x="0" y="0"/>
                  </a:moveTo>
                  <a:lnTo>
                    <a:pt x="2753666" y="0"/>
                  </a:lnTo>
                  <a:lnTo>
                    <a:pt x="2075749" y="3656620"/>
                  </a:lnTo>
                  <a:lnTo>
                    <a:pt x="0" y="3656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143C7C96-838E-9E66-C76B-FAF59CF09ADB}"/>
                </a:ext>
              </a:extLst>
            </p:cNvPr>
            <p:cNvSpPr/>
            <p:nvPr userDrawn="1"/>
          </p:nvSpPr>
          <p:spPr>
            <a:xfrm>
              <a:off x="4017994" y="-1"/>
              <a:ext cx="1282647" cy="1004409"/>
            </a:xfrm>
            <a:custGeom>
              <a:avLst/>
              <a:gdLst>
                <a:gd name="connsiteX0" fmla="*/ 0 w 1831417"/>
                <a:gd name="connsiteY0" fmla="*/ 0 h 3656620"/>
                <a:gd name="connsiteX1" fmla="*/ 1831417 w 1831417"/>
                <a:gd name="connsiteY1" fmla="*/ 0 h 3656620"/>
                <a:gd name="connsiteX2" fmla="*/ 1831417 w 1831417"/>
                <a:gd name="connsiteY2" fmla="*/ 3656620 h 3656620"/>
                <a:gd name="connsiteX3" fmla="*/ 0 w 1831417"/>
                <a:gd name="connsiteY3" fmla="*/ 3656620 h 3656620"/>
                <a:gd name="connsiteX4" fmla="*/ 0 w 1831417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183141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2519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75749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666" h="3656620">
                  <a:moveTo>
                    <a:pt x="0" y="0"/>
                  </a:moveTo>
                  <a:lnTo>
                    <a:pt x="2753666" y="0"/>
                  </a:lnTo>
                  <a:lnTo>
                    <a:pt x="2075749" y="3656620"/>
                  </a:lnTo>
                  <a:lnTo>
                    <a:pt x="0" y="3656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60DDCC70-D4D9-B00F-C23C-EA478DB20666}"/>
                </a:ext>
              </a:extLst>
            </p:cNvPr>
            <p:cNvSpPr/>
            <p:nvPr userDrawn="1"/>
          </p:nvSpPr>
          <p:spPr>
            <a:xfrm>
              <a:off x="3057155" y="0"/>
              <a:ext cx="1282647" cy="1004409"/>
            </a:xfrm>
            <a:custGeom>
              <a:avLst/>
              <a:gdLst>
                <a:gd name="connsiteX0" fmla="*/ 0 w 1831417"/>
                <a:gd name="connsiteY0" fmla="*/ 0 h 3656620"/>
                <a:gd name="connsiteX1" fmla="*/ 1831417 w 1831417"/>
                <a:gd name="connsiteY1" fmla="*/ 0 h 3656620"/>
                <a:gd name="connsiteX2" fmla="*/ 1831417 w 1831417"/>
                <a:gd name="connsiteY2" fmla="*/ 3656620 h 3656620"/>
                <a:gd name="connsiteX3" fmla="*/ 0 w 1831417"/>
                <a:gd name="connsiteY3" fmla="*/ 3656620 h 3656620"/>
                <a:gd name="connsiteX4" fmla="*/ 0 w 1831417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183141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2519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75749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666" h="3656620">
                  <a:moveTo>
                    <a:pt x="0" y="0"/>
                  </a:moveTo>
                  <a:lnTo>
                    <a:pt x="2753666" y="0"/>
                  </a:lnTo>
                  <a:lnTo>
                    <a:pt x="2075749" y="3656620"/>
                  </a:lnTo>
                  <a:lnTo>
                    <a:pt x="0" y="3656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4379EFE2-9A1B-699A-D12A-011023DAC0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99188" y="272790"/>
              <a:ext cx="473170" cy="518437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580387E-B545-60D5-737C-7634C733D1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86723" y="181512"/>
              <a:ext cx="445664" cy="700992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9ED05B67-601F-36A1-1236-5F1D1F9978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56339" y="218078"/>
              <a:ext cx="410142" cy="661044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70B49-8278-8F9D-97AF-BD684E464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5395-C2F7-4C29-9F5D-9F2BA3139D68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DB03D-B4B8-0FF7-0C2F-58B7C191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3DFBAAE-8AFF-8C4F-54A0-D585BAFE45ED}"/>
              </a:ext>
            </a:extLst>
          </p:cNvPr>
          <p:cNvSpPr/>
          <p:nvPr userDrawn="1"/>
        </p:nvSpPr>
        <p:spPr>
          <a:xfrm>
            <a:off x="12209006" y="4603580"/>
            <a:ext cx="9690395" cy="2557200"/>
          </a:xfrm>
          <a:custGeom>
            <a:avLst/>
            <a:gdLst>
              <a:gd name="connsiteX0" fmla="*/ 0 w 9972062"/>
              <a:gd name="connsiteY0" fmla="*/ 0 h 3221985"/>
              <a:gd name="connsiteX1" fmla="*/ 1350016 w 9972062"/>
              <a:gd name="connsiteY1" fmla="*/ 3221985 h 3221985"/>
              <a:gd name="connsiteX2" fmla="*/ 9972062 w 9972062"/>
              <a:gd name="connsiteY2" fmla="*/ 3182740 h 3221985"/>
              <a:gd name="connsiteX3" fmla="*/ 9948515 w 9972062"/>
              <a:gd name="connsiteY3" fmla="*/ 553350 h 3221985"/>
              <a:gd name="connsiteX4" fmla="*/ 0 w 9972062"/>
              <a:gd name="connsiteY4" fmla="*/ 0 h 3221985"/>
              <a:gd name="connsiteX0" fmla="*/ 0 w 9736594"/>
              <a:gd name="connsiteY0" fmla="*/ 23546 h 2668635"/>
              <a:gd name="connsiteX1" fmla="*/ 1114548 w 9736594"/>
              <a:gd name="connsiteY1" fmla="*/ 2668635 h 2668635"/>
              <a:gd name="connsiteX2" fmla="*/ 9736594 w 9736594"/>
              <a:gd name="connsiteY2" fmla="*/ 2629390 h 2668635"/>
              <a:gd name="connsiteX3" fmla="*/ 9713047 w 9736594"/>
              <a:gd name="connsiteY3" fmla="*/ 0 h 2668635"/>
              <a:gd name="connsiteX4" fmla="*/ 0 w 9736594"/>
              <a:gd name="connsiteY4" fmla="*/ 23546 h 266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36594" h="2668635">
                <a:moveTo>
                  <a:pt x="0" y="23546"/>
                </a:moveTo>
                <a:lnTo>
                  <a:pt x="1114548" y="2668635"/>
                </a:lnTo>
                <a:lnTo>
                  <a:pt x="9736594" y="2629390"/>
                </a:lnTo>
                <a:lnTo>
                  <a:pt x="9713047" y="0"/>
                </a:lnTo>
                <a:lnTo>
                  <a:pt x="0" y="2354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83A231-F22F-F70C-9AF3-0794C118B6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1480" y="4380081"/>
            <a:ext cx="5329523" cy="1303453"/>
          </a:xfrm>
        </p:spPr>
        <p:txBody>
          <a:bodyPr anchor="t">
            <a:no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9EC1C-9593-012E-621E-E390E7B08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639" y="5683534"/>
            <a:ext cx="4275364" cy="1037941"/>
          </a:xfrm>
        </p:spPr>
        <p:txBody>
          <a:bodyPr>
            <a:normAutofit/>
          </a:bodyPr>
          <a:lstStyle>
            <a:lvl1pPr marL="0" indent="0" algn="r">
              <a:buNone/>
              <a:defRPr sz="2000" i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842097-CAC2-9FA4-6EE6-95211B8FE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29987" r="27" b="21915"/>
          <a:stretch/>
        </p:blipFill>
        <p:spPr>
          <a:xfrm>
            <a:off x="2286000" y="-1"/>
            <a:ext cx="9906000" cy="3681271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61E8232-3AA8-79E2-1E01-D34927330FB1}"/>
              </a:ext>
            </a:extLst>
          </p:cNvPr>
          <p:cNvSpPr/>
          <p:nvPr userDrawn="1"/>
        </p:nvSpPr>
        <p:spPr>
          <a:xfrm flipH="1" flipV="1">
            <a:off x="-13212456" y="-13462055"/>
            <a:ext cx="20834920" cy="3378210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C0525F-CB74-D1AC-2798-BD02DE6940ED}"/>
              </a:ext>
            </a:extLst>
          </p:cNvPr>
          <p:cNvSpPr/>
          <p:nvPr userDrawn="1"/>
        </p:nvSpPr>
        <p:spPr>
          <a:xfrm>
            <a:off x="0" y="0"/>
            <a:ext cx="3367191" cy="3656620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rgbClr val="E91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C7BD58-5B4E-1D6B-E469-6B62CC18687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1" y="2626558"/>
            <a:ext cx="1536215" cy="802442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A68896F2-FDE2-D754-2E9C-10840770D0B2}"/>
              </a:ext>
            </a:extLst>
          </p:cNvPr>
          <p:cNvSpPr/>
          <p:nvPr userDrawn="1"/>
        </p:nvSpPr>
        <p:spPr>
          <a:xfrm>
            <a:off x="2067757" y="-14112096"/>
            <a:ext cx="20834920" cy="3378210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C30FEC3F-18E1-C31F-5F78-75763CABFDBB}"/>
              </a:ext>
            </a:extLst>
          </p:cNvPr>
          <p:cNvSpPr/>
          <p:nvPr userDrawn="1"/>
        </p:nvSpPr>
        <p:spPr>
          <a:xfrm>
            <a:off x="2112361" y="-13981999"/>
            <a:ext cx="20834920" cy="33782108"/>
          </a:xfrm>
          <a:prstGeom prst="triangle">
            <a:avLst/>
          </a:prstGeom>
          <a:solidFill>
            <a:srgbClr val="695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3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3D049AB-C5E0-599E-ECA2-ED98B42AA7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932" y="0"/>
            <a:ext cx="12192005" cy="685800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FC9A1E4-A247-8DAE-ED84-F4CCBB694227}"/>
              </a:ext>
            </a:extLst>
          </p:cNvPr>
          <p:cNvGrpSpPr/>
          <p:nvPr userDrawn="1"/>
        </p:nvGrpSpPr>
        <p:grpSpPr>
          <a:xfrm>
            <a:off x="2956611" y="-2"/>
            <a:ext cx="4158345" cy="1303453"/>
            <a:chOff x="3057155" y="-2"/>
            <a:chExt cx="3204325" cy="1004411"/>
          </a:xfrm>
        </p:grpSpPr>
        <p:sp>
          <p:nvSpPr>
            <p:cNvPr id="24" name="Rectangle 8">
              <a:extLst>
                <a:ext uri="{FF2B5EF4-FFF2-40B4-BE49-F238E27FC236}">
                  <a16:creationId xmlns:a16="http://schemas.microsoft.com/office/drawing/2014/main" id="{CBD0A4CD-7BC8-31AF-5272-DEC2DF529932}"/>
                </a:ext>
              </a:extLst>
            </p:cNvPr>
            <p:cNvSpPr/>
            <p:nvPr userDrawn="1"/>
          </p:nvSpPr>
          <p:spPr>
            <a:xfrm>
              <a:off x="4978833" y="-2"/>
              <a:ext cx="1282647" cy="1004409"/>
            </a:xfrm>
            <a:custGeom>
              <a:avLst/>
              <a:gdLst>
                <a:gd name="connsiteX0" fmla="*/ 0 w 1831417"/>
                <a:gd name="connsiteY0" fmla="*/ 0 h 3656620"/>
                <a:gd name="connsiteX1" fmla="*/ 1831417 w 1831417"/>
                <a:gd name="connsiteY1" fmla="*/ 0 h 3656620"/>
                <a:gd name="connsiteX2" fmla="*/ 1831417 w 1831417"/>
                <a:gd name="connsiteY2" fmla="*/ 3656620 h 3656620"/>
                <a:gd name="connsiteX3" fmla="*/ 0 w 1831417"/>
                <a:gd name="connsiteY3" fmla="*/ 3656620 h 3656620"/>
                <a:gd name="connsiteX4" fmla="*/ 0 w 1831417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183141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2519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75749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666" h="3656620">
                  <a:moveTo>
                    <a:pt x="0" y="0"/>
                  </a:moveTo>
                  <a:lnTo>
                    <a:pt x="2753666" y="0"/>
                  </a:lnTo>
                  <a:lnTo>
                    <a:pt x="2075749" y="3656620"/>
                  </a:lnTo>
                  <a:lnTo>
                    <a:pt x="0" y="3656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143C7C96-838E-9E66-C76B-FAF59CF09ADB}"/>
                </a:ext>
              </a:extLst>
            </p:cNvPr>
            <p:cNvSpPr/>
            <p:nvPr userDrawn="1"/>
          </p:nvSpPr>
          <p:spPr>
            <a:xfrm>
              <a:off x="4017994" y="-1"/>
              <a:ext cx="1282647" cy="1004409"/>
            </a:xfrm>
            <a:custGeom>
              <a:avLst/>
              <a:gdLst>
                <a:gd name="connsiteX0" fmla="*/ 0 w 1831417"/>
                <a:gd name="connsiteY0" fmla="*/ 0 h 3656620"/>
                <a:gd name="connsiteX1" fmla="*/ 1831417 w 1831417"/>
                <a:gd name="connsiteY1" fmla="*/ 0 h 3656620"/>
                <a:gd name="connsiteX2" fmla="*/ 1831417 w 1831417"/>
                <a:gd name="connsiteY2" fmla="*/ 3656620 h 3656620"/>
                <a:gd name="connsiteX3" fmla="*/ 0 w 1831417"/>
                <a:gd name="connsiteY3" fmla="*/ 3656620 h 3656620"/>
                <a:gd name="connsiteX4" fmla="*/ 0 w 1831417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183141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2519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75749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666" h="3656620">
                  <a:moveTo>
                    <a:pt x="0" y="0"/>
                  </a:moveTo>
                  <a:lnTo>
                    <a:pt x="2753666" y="0"/>
                  </a:lnTo>
                  <a:lnTo>
                    <a:pt x="2075749" y="3656620"/>
                  </a:lnTo>
                  <a:lnTo>
                    <a:pt x="0" y="3656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60DDCC70-D4D9-B00F-C23C-EA478DB20666}"/>
                </a:ext>
              </a:extLst>
            </p:cNvPr>
            <p:cNvSpPr/>
            <p:nvPr userDrawn="1"/>
          </p:nvSpPr>
          <p:spPr>
            <a:xfrm>
              <a:off x="3057155" y="0"/>
              <a:ext cx="1282647" cy="1004409"/>
            </a:xfrm>
            <a:custGeom>
              <a:avLst/>
              <a:gdLst>
                <a:gd name="connsiteX0" fmla="*/ 0 w 1831417"/>
                <a:gd name="connsiteY0" fmla="*/ 0 h 3656620"/>
                <a:gd name="connsiteX1" fmla="*/ 1831417 w 1831417"/>
                <a:gd name="connsiteY1" fmla="*/ 0 h 3656620"/>
                <a:gd name="connsiteX2" fmla="*/ 1831417 w 1831417"/>
                <a:gd name="connsiteY2" fmla="*/ 3656620 h 3656620"/>
                <a:gd name="connsiteX3" fmla="*/ 0 w 1831417"/>
                <a:gd name="connsiteY3" fmla="*/ 3656620 h 3656620"/>
                <a:gd name="connsiteX4" fmla="*/ 0 w 1831417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183141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2519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75749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666" h="3656620">
                  <a:moveTo>
                    <a:pt x="0" y="0"/>
                  </a:moveTo>
                  <a:lnTo>
                    <a:pt x="2753666" y="0"/>
                  </a:lnTo>
                  <a:lnTo>
                    <a:pt x="2075749" y="3656620"/>
                  </a:lnTo>
                  <a:lnTo>
                    <a:pt x="0" y="3656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4379EFE2-9A1B-699A-D12A-011023DAC0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99188" y="272790"/>
              <a:ext cx="473170" cy="518437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580387E-B545-60D5-737C-7634C733D1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86723" y="181512"/>
              <a:ext cx="445664" cy="700992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9ED05B67-601F-36A1-1236-5F1D1F9978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56339" y="218078"/>
              <a:ext cx="410142" cy="661044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7C0525F-CB74-D1AC-2798-BD02DE6940ED}"/>
              </a:ext>
            </a:extLst>
          </p:cNvPr>
          <p:cNvSpPr/>
          <p:nvPr userDrawn="1"/>
        </p:nvSpPr>
        <p:spPr>
          <a:xfrm>
            <a:off x="0" y="0"/>
            <a:ext cx="3367191" cy="3656620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rgbClr val="E91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70B49-8278-8F9D-97AF-BD684E464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5395-C2F7-4C29-9F5D-9F2BA3139D68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DB03D-B4B8-0FF7-0C2F-58B7C191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C7BD58-5B4E-1D6B-E469-6B62CC18687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1" y="2626558"/>
            <a:ext cx="1536215" cy="802442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3DFBAAE-8AFF-8C4F-54A0-D585BAFE45ED}"/>
              </a:ext>
            </a:extLst>
          </p:cNvPr>
          <p:cNvSpPr/>
          <p:nvPr userDrawn="1"/>
        </p:nvSpPr>
        <p:spPr>
          <a:xfrm>
            <a:off x="12209006" y="4603580"/>
            <a:ext cx="9690395" cy="2557200"/>
          </a:xfrm>
          <a:custGeom>
            <a:avLst/>
            <a:gdLst>
              <a:gd name="connsiteX0" fmla="*/ 0 w 9972062"/>
              <a:gd name="connsiteY0" fmla="*/ 0 h 3221985"/>
              <a:gd name="connsiteX1" fmla="*/ 1350016 w 9972062"/>
              <a:gd name="connsiteY1" fmla="*/ 3221985 h 3221985"/>
              <a:gd name="connsiteX2" fmla="*/ 9972062 w 9972062"/>
              <a:gd name="connsiteY2" fmla="*/ 3182740 h 3221985"/>
              <a:gd name="connsiteX3" fmla="*/ 9948515 w 9972062"/>
              <a:gd name="connsiteY3" fmla="*/ 553350 h 3221985"/>
              <a:gd name="connsiteX4" fmla="*/ 0 w 9972062"/>
              <a:gd name="connsiteY4" fmla="*/ 0 h 3221985"/>
              <a:gd name="connsiteX0" fmla="*/ 0 w 9736594"/>
              <a:gd name="connsiteY0" fmla="*/ 23546 h 2668635"/>
              <a:gd name="connsiteX1" fmla="*/ 1114548 w 9736594"/>
              <a:gd name="connsiteY1" fmla="*/ 2668635 h 2668635"/>
              <a:gd name="connsiteX2" fmla="*/ 9736594 w 9736594"/>
              <a:gd name="connsiteY2" fmla="*/ 2629390 h 2668635"/>
              <a:gd name="connsiteX3" fmla="*/ 9713047 w 9736594"/>
              <a:gd name="connsiteY3" fmla="*/ 0 h 2668635"/>
              <a:gd name="connsiteX4" fmla="*/ 0 w 9736594"/>
              <a:gd name="connsiteY4" fmla="*/ 23546 h 266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36594" h="2668635">
                <a:moveTo>
                  <a:pt x="0" y="23546"/>
                </a:moveTo>
                <a:lnTo>
                  <a:pt x="1114548" y="2668635"/>
                </a:lnTo>
                <a:lnTo>
                  <a:pt x="9736594" y="2629390"/>
                </a:lnTo>
                <a:lnTo>
                  <a:pt x="9713047" y="0"/>
                </a:lnTo>
                <a:lnTo>
                  <a:pt x="0" y="2354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0E284AAA-5BF1-9A00-316E-E07AB6E601D9}"/>
              </a:ext>
            </a:extLst>
          </p:cNvPr>
          <p:cNvSpPr/>
          <p:nvPr userDrawn="1"/>
        </p:nvSpPr>
        <p:spPr>
          <a:xfrm>
            <a:off x="1915357" y="-14264496"/>
            <a:ext cx="20834920" cy="33782108"/>
          </a:xfrm>
          <a:prstGeom prst="triangle">
            <a:avLst/>
          </a:prstGeom>
          <a:solidFill>
            <a:schemeClr val="bg2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83A231-F22F-F70C-9AF3-0794C118B6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1480" y="4380081"/>
            <a:ext cx="5329523" cy="1303453"/>
          </a:xfrm>
        </p:spPr>
        <p:txBody>
          <a:bodyPr anchor="t">
            <a:no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9EC1C-9593-012E-621E-E390E7B08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639" y="5683534"/>
            <a:ext cx="4275364" cy="1037941"/>
          </a:xfrm>
        </p:spPr>
        <p:txBody>
          <a:bodyPr>
            <a:normAutofit/>
          </a:bodyPr>
          <a:lstStyle>
            <a:lvl1pPr marL="0" indent="0" algn="r">
              <a:buNone/>
              <a:defRPr sz="2000" i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76096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BE21A-94FC-FE08-E2D0-B1414970F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13831-5CBF-2C00-B77C-9CAD0B98B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FD970-8A9E-F12C-472E-B08453C62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2AD9A-C308-4EBB-908B-710CC660BDBD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00FCD-0189-12D7-A0BA-72FFDB3F5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6A017-6566-1527-14C2-4A68DF8BB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6895" y="6307365"/>
            <a:ext cx="383720" cy="365125"/>
          </a:xfrm>
        </p:spPr>
        <p:txBody>
          <a:bodyPr/>
          <a:lstStyle/>
          <a:p>
            <a:fld id="{506C8E83-6B68-4E92-B9C0-0D048FDEB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38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371A6-4E09-686A-B260-02436E27D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5978-4989-433B-9D1D-DA10680BD1A9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64A16-CA8C-60F0-DC74-8B4616145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CFCDE5-B317-7856-AF65-21D1A9E48DC9}"/>
              </a:ext>
            </a:extLst>
          </p:cNvPr>
          <p:cNvGrpSpPr/>
          <p:nvPr userDrawn="1"/>
        </p:nvGrpSpPr>
        <p:grpSpPr>
          <a:xfrm>
            <a:off x="22323778" y="-9647"/>
            <a:ext cx="4373552" cy="6879678"/>
            <a:chOff x="7818448" y="2409"/>
            <a:chExt cx="4356710" cy="6853185"/>
          </a:xfrm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0CBC76D6-CE6D-7854-EF05-950DBD250A7E}"/>
                </a:ext>
              </a:extLst>
            </p:cNvPr>
            <p:cNvSpPr/>
            <p:nvPr userDrawn="1"/>
          </p:nvSpPr>
          <p:spPr>
            <a:xfrm>
              <a:off x="7818448" y="4571246"/>
              <a:ext cx="2917151" cy="2284348"/>
            </a:xfrm>
            <a:custGeom>
              <a:avLst/>
              <a:gdLst>
                <a:gd name="connsiteX0" fmla="*/ 0 w 1831417"/>
                <a:gd name="connsiteY0" fmla="*/ 0 h 3656620"/>
                <a:gd name="connsiteX1" fmla="*/ 1831417 w 1831417"/>
                <a:gd name="connsiteY1" fmla="*/ 0 h 3656620"/>
                <a:gd name="connsiteX2" fmla="*/ 1831417 w 1831417"/>
                <a:gd name="connsiteY2" fmla="*/ 3656620 h 3656620"/>
                <a:gd name="connsiteX3" fmla="*/ 0 w 1831417"/>
                <a:gd name="connsiteY3" fmla="*/ 3656620 h 3656620"/>
                <a:gd name="connsiteX4" fmla="*/ 0 w 1831417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183141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2519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75749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666" h="3656620">
                  <a:moveTo>
                    <a:pt x="0" y="0"/>
                  </a:moveTo>
                  <a:lnTo>
                    <a:pt x="2753666" y="0"/>
                  </a:lnTo>
                  <a:lnTo>
                    <a:pt x="2075749" y="3656620"/>
                  </a:lnTo>
                  <a:lnTo>
                    <a:pt x="0" y="3656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44454D-685C-57E0-66CB-B3FBA0C81ED6}"/>
                </a:ext>
              </a:extLst>
            </p:cNvPr>
            <p:cNvSpPr/>
            <p:nvPr userDrawn="1"/>
          </p:nvSpPr>
          <p:spPr>
            <a:xfrm>
              <a:off x="8536242" y="2286836"/>
              <a:ext cx="2917151" cy="2284348"/>
            </a:xfrm>
            <a:custGeom>
              <a:avLst/>
              <a:gdLst>
                <a:gd name="connsiteX0" fmla="*/ 0 w 1831417"/>
                <a:gd name="connsiteY0" fmla="*/ 0 h 3656620"/>
                <a:gd name="connsiteX1" fmla="*/ 1831417 w 1831417"/>
                <a:gd name="connsiteY1" fmla="*/ 0 h 3656620"/>
                <a:gd name="connsiteX2" fmla="*/ 1831417 w 1831417"/>
                <a:gd name="connsiteY2" fmla="*/ 3656620 h 3656620"/>
                <a:gd name="connsiteX3" fmla="*/ 0 w 1831417"/>
                <a:gd name="connsiteY3" fmla="*/ 3656620 h 3656620"/>
                <a:gd name="connsiteX4" fmla="*/ 0 w 1831417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183141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2519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75749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666" h="3656620">
                  <a:moveTo>
                    <a:pt x="0" y="0"/>
                  </a:moveTo>
                  <a:lnTo>
                    <a:pt x="2753666" y="0"/>
                  </a:lnTo>
                  <a:lnTo>
                    <a:pt x="2075749" y="3656620"/>
                  </a:lnTo>
                  <a:lnTo>
                    <a:pt x="0" y="3656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B8C9D0D9-2883-0BE2-4589-F6338B7B691B}"/>
                </a:ext>
              </a:extLst>
            </p:cNvPr>
            <p:cNvSpPr/>
            <p:nvPr userDrawn="1"/>
          </p:nvSpPr>
          <p:spPr>
            <a:xfrm>
              <a:off x="9258007" y="2409"/>
              <a:ext cx="2917151" cy="2284348"/>
            </a:xfrm>
            <a:custGeom>
              <a:avLst/>
              <a:gdLst>
                <a:gd name="connsiteX0" fmla="*/ 0 w 1831417"/>
                <a:gd name="connsiteY0" fmla="*/ 0 h 3656620"/>
                <a:gd name="connsiteX1" fmla="*/ 1831417 w 1831417"/>
                <a:gd name="connsiteY1" fmla="*/ 0 h 3656620"/>
                <a:gd name="connsiteX2" fmla="*/ 1831417 w 1831417"/>
                <a:gd name="connsiteY2" fmla="*/ 3656620 h 3656620"/>
                <a:gd name="connsiteX3" fmla="*/ 0 w 1831417"/>
                <a:gd name="connsiteY3" fmla="*/ 3656620 h 3656620"/>
                <a:gd name="connsiteX4" fmla="*/ 0 w 1831417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183141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25197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  <a:gd name="connsiteX0" fmla="*/ 0 w 2753666"/>
                <a:gd name="connsiteY0" fmla="*/ 0 h 3656620"/>
                <a:gd name="connsiteX1" fmla="*/ 2753666 w 2753666"/>
                <a:gd name="connsiteY1" fmla="*/ 0 h 3656620"/>
                <a:gd name="connsiteX2" fmla="*/ 2075749 w 2753666"/>
                <a:gd name="connsiteY2" fmla="*/ 3656620 h 3656620"/>
                <a:gd name="connsiteX3" fmla="*/ 0 w 2753666"/>
                <a:gd name="connsiteY3" fmla="*/ 3656620 h 3656620"/>
                <a:gd name="connsiteX4" fmla="*/ 0 w 2753666"/>
                <a:gd name="connsiteY4" fmla="*/ 0 h 365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666" h="3656620">
                  <a:moveTo>
                    <a:pt x="0" y="0"/>
                  </a:moveTo>
                  <a:lnTo>
                    <a:pt x="2753666" y="0"/>
                  </a:lnTo>
                  <a:lnTo>
                    <a:pt x="2075749" y="3656620"/>
                  </a:lnTo>
                  <a:lnTo>
                    <a:pt x="0" y="3656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BB2537F-C467-CAA0-49B2-5425245B7E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15230" y="2909657"/>
              <a:ext cx="1076141" cy="1179092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46360FB-2B57-CBD9-E181-5C55CF803F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46121" y="4986473"/>
              <a:ext cx="1013583" cy="1594281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65DBF89-E6F6-A17C-36AF-2C21CC3C17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82721" y="495983"/>
              <a:ext cx="932794" cy="1503426"/>
            </a:xfrm>
            <a:prstGeom prst="rect">
              <a:avLst/>
            </a:prstGeom>
          </p:spPr>
        </p:pic>
      </p:grpSp>
      <p:sp>
        <p:nvSpPr>
          <p:cNvPr id="14" name="Rectangle 8">
            <a:extLst>
              <a:ext uri="{FF2B5EF4-FFF2-40B4-BE49-F238E27FC236}">
                <a16:creationId xmlns:a16="http://schemas.microsoft.com/office/drawing/2014/main" id="{F9DB4573-8772-1558-D9CD-87C35F7C013F}"/>
              </a:ext>
            </a:extLst>
          </p:cNvPr>
          <p:cNvSpPr/>
          <p:nvPr userDrawn="1"/>
        </p:nvSpPr>
        <p:spPr>
          <a:xfrm>
            <a:off x="-47003" y="-5176"/>
            <a:ext cx="11683295" cy="6910771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  <a:gd name="connsiteX0" fmla="*/ 0 w 4369884"/>
              <a:gd name="connsiteY0" fmla="*/ 0 h 3665326"/>
              <a:gd name="connsiteX1" fmla="*/ 4369884 w 4369884"/>
              <a:gd name="connsiteY1" fmla="*/ 8706 h 3665326"/>
              <a:gd name="connsiteX2" fmla="*/ 3447635 w 4369884"/>
              <a:gd name="connsiteY2" fmla="*/ 3665326 h 3665326"/>
              <a:gd name="connsiteX3" fmla="*/ 1616218 w 4369884"/>
              <a:gd name="connsiteY3" fmla="*/ 3665326 h 3665326"/>
              <a:gd name="connsiteX4" fmla="*/ 0 w 4369884"/>
              <a:gd name="connsiteY4" fmla="*/ 0 h 3665326"/>
              <a:gd name="connsiteX0" fmla="*/ 0 w 4369884"/>
              <a:gd name="connsiteY0" fmla="*/ 0 h 3665326"/>
              <a:gd name="connsiteX1" fmla="*/ 4369884 w 4369884"/>
              <a:gd name="connsiteY1" fmla="*/ 8706 h 3665326"/>
              <a:gd name="connsiteX2" fmla="*/ 3447635 w 4369884"/>
              <a:gd name="connsiteY2" fmla="*/ 3665326 h 3665326"/>
              <a:gd name="connsiteX3" fmla="*/ 17800 w 4369884"/>
              <a:gd name="connsiteY3" fmla="*/ 3656620 h 3665326"/>
              <a:gd name="connsiteX4" fmla="*/ 0 w 4369884"/>
              <a:gd name="connsiteY4" fmla="*/ 0 h 3665326"/>
              <a:gd name="connsiteX0" fmla="*/ 0 w 4369884"/>
              <a:gd name="connsiteY0" fmla="*/ 0 h 3665326"/>
              <a:gd name="connsiteX1" fmla="*/ 4369884 w 4369884"/>
              <a:gd name="connsiteY1" fmla="*/ 8706 h 3665326"/>
              <a:gd name="connsiteX2" fmla="*/ 3447635 w 4369884"/>
              <a:gd name="connsiteY2" fmla="*/ 3665326 h 3665326"/>
              <a:gd name="connsiteX3" fmla="*/ 14240 w 4369884"/>
              <a:gd name="connsiteY3" fmla="*/ 3660974 h 3665326"/>
              <a:gd name="connsiteX4" fmla="*/ 0 w 4369884"/>
              <a:gd name="connsiteY4" fmla="*/ 0 h 3665326"/>
              <a:gd name="connsiteX0" fmla="*/ 0 w 5094378"/>
              <a:gd name="connsiteY0" fmla="*/ 0 h 3659380"/>
              <a:gd name="connsiteX1" fmla="*/ 5094378 w 5094378"/>
              <a:gd name="connsiteY1" fmla="*/ 2760 h 3659380"/>
              <a:gd name="connsiteX2" fmla="*/ 4172129 w 5094378"/>
              <a:gd name="connsiteY2" fmla="*/ 3659380 h 3659380"/>
              <a:gd name="connsiteX3" fmla="*/ 738734 w 5094378"/>
              <a:gd name="connsiteY3" fmla="*/ 3655028 h 3659380"/>
              <a:gd name="connsiteX4" fmla="*/ 0 w 5094378"/>
              <a:gd name="connsiteY4" fmla="*/ 0 h 3659380"/>
              <a:gd name="connsiteX0" fmla="*/ 0 w 5094378"/>
              <a:gd name="connsiteY0" fmla="*/ 0 h 3684757"/>
              <a:gd name="connsiteX1" fmla="*/ 5094378 w 5094378"/>
              <a:gd name="connsiteY1" fmla="*/ 2760 h 3684757"/>
              <a:gd name="connsiteX2" fmla="*/ 4172129 w 5094378"/>
              <a:gd name="connsiteY2" fmla="*/ 3659380 h 3684757"/>
              <a:gd name="connsiteX3" fmla="*/ 4516 w 5094378"/>
              <a:gd name="connsiteY3" fmla="*/ 3684757 h 3684757"/>
              <a:gd name="connsiteX4" fmla="*/ 0 w 5094378"/>
              <a:gd name="connsiteY4" fmla="*/ 0 h 3684757"/>
              <a:gd name="connsiteX0" fmla="*/ 0 w 5094378"/>
              <a:gd name="connsiteY0" fmla="*/ 0 h 3684757"/>
              <a:gd name="connsiteX1" fmla="*/ 5094378 w 5094378"/>
              <a:gd name="connsiteY1" fmla="*/ 2760 h 3684757"/>
              <a:gd name="connsiteX2" fmla="*/ 4157542 w 5094378"/>
              <a:gd name="connsiteY2" fmla="*/ 3677218 h 3684757"/>
              <a:gd name="connsiteX3" fmla="*/ 4516 w 5094378"/>
              <a:gd name="connsiteY3" fmla="*/ 3684757 h 3684757"/>
              <a:gd name="connsiteX4" fmla="*/ 0 w 5094378"/>
              <a:gd name="connsiteY4" fmla="*/ 0 h 3684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378" h="3684757">
                <a:moveTo>
                  <a:pt x="0" y="0"/>
                </a:moveTo>
                <a:lnTo>
                  <a:pt x="5094378" y="2760"/>
                </a:lnTo>
                <a:lnTo>
                  <a:pt x="4157542" y="3677218"/>
                </a:lnTo>
                <a:lnTo>
                  <a:pt x="4516" y="3684757"/>
                </a:lnTo>
                <a:cubicBezTo>
                  <a:pt x="-1417" y="2465884"/>
                  <a:pt x="5933" y="1218873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5816C-EAF8-EA05-8800-2B1821929E1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302522" y="6204710"/>
            <a:ext cx="383720" cy="365125"/>
          </a:xfrm>
        </p:spPr>
        <p:txBody>
          <a:bodyPr/>
          <a:lstStyle/>
          <a:p>
            <a:fld id="{506C8E83-6B68-4E92-B9C0-0D048FDEBCC4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Engineering drawing, map&#10;&#10;Description automatically generated">
            <a:extLst>
              <a:ext uri="{FF2B5EF4-FFF2-40B4-BE49-F238E27FC236}">
                <a16:creationId xmlns:a16="http://schemas.microsoft.com/office/drawing/2014/main" id="{DB981CD6-F292-7EBF-47C7-77AC7DFE9AC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503" y="-1601101"/>
            <a:ext cx="12065242" cy="9192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97133-5A91-DA2C-3744-E274DEA04DF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50" y="2751364"/>
            <a:ext cx="6442529" cy="1811111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660FB3-2490-2FE5-6D23-060698852A3C}"/>
              </a:ext>
            </a:extLst>
          </p:cNvPr>
          <p:cNvSpPr/>
          <p:nvPr userDrawn="1"/>
        </p:nvSpPr>
        <p:spPr>
          <a:xfrm>
            <a:off x="9485343" y="-16328"/>
            <a:ext cx="2733929" cy="6917642"/>
          </a:xfrm>
          <a:custGeom>
            <a:avLst/>
            <a:gdLst>
              <a:gd name="connsiteX0" fmla="*/ 0 w 12252537"/>
              <a:gd name="connsiteY0" fmla="*/ 0 h 6917642"/>
              <a:gd name="connsiteX1" fmla="*/ 12252537 w 12252537"/>
              <a:gd name="connsiteY1" fmla="*/ 0 h 6917642"/>
              <a:gd name="connsiteX2" fmla="*/ 12252537 w 12252537"/>
              <a:gd name="connsiteY2" fmla="*/ 6917642 h 6917642"/>
              <a:gd name="connsiteX3" fmla="*/ 0 w 12252537"/>
              <a:gd name="connsiteY3" fmla="*/ 6917642 h 6917642"/>
              <a:gd name="connsiteX4" fmla="*/ 0 w 12252537"/>
              <a:gd name="connsiteY4" fmla="*/ 0 h 6917642"/>
              <a:gd name="connsiteX0" fmla="*/ 11658600 w 12252537"/>
              <a:gd name="connsiteY0" fmla="*/ 14288 h 6917642"/>
              <a:gd name="connsiteX1" fmla="*/ 12252537 w 12252537"/>
              <a:gd name="connsiteY1" fmla="*/ 0 h 6917642"/>
              <a:gd name="connsiteX2" fmla="*/ 12252537 w 12252537"/>
              <a:gd name="connsiteY2" fmla="*/ 6917642 h 6917642"/>
              <a:gd name="connsiteX3" fmla="*/ 0 w 12252537"/>
              <a:gd name="connsiteY3" fmla="*/ 6917642 h 6917642"/>
              <a:gd name="connsiteX4" fmla="*/ 11658600 w 12252537"/>
              <a:gd name="connsiteY4" fmla="*/ 14288 h 6917642"/>
              <a:gd name="connsiteX0" fmla="*/ 2128837 w 2722774"/>
              <a:gd name="connsiteY0" fmla="*/ 14288 h 6924786"/>
              <a:gd name="connsiteX1" fmla="*/ 2722774 w 2722774"/>
              <a:gd name="connsiteY1" fmla="*/ 0 h 6924786"/>
              <a:gd name="connsiteX2" fmla="*/ 2722774 w 2722774"/>
              <a:gd name="connsiteY2" fmla="*/ 6917642 h 6924786"/>
              <a:gd name="connsiteX3" fmla="*/ 0 w 2722774"/>
              <a:gd name="connsiteY3" fmla="*/ 6924786 h 6924786"/>
              <a:gd name="connsiteX4" fmla="*/ 2128837 w 2722774"/>
              <a:gd name="connsiteY4" fmla="*/ 14288 h 6924786"/>
              <a:gd name="connsiteX0" fmla="*/ 2135981 w 2729918"/>
              <a:gd name="connsiteY0" fmla="*/ 14288 h 6917642"/>
              <a:gd name="connsiteX1" fmla="*/ 2729918 w 2729918"/>
              <a:gd name="connsiteY1" fmla="*/ 0 h 6917642"/>
              <a:gd name="connsiteX2" fmla="*/ 2729918 w 2729918"/>
              <a:gd name="connsiteY2" fmla="*/ 6917642 h 6917642"/>
              <a:gd name="connsiteX3" fmla="*/ 0 w 2729918"/>
              <a:gd name="connsiteY3" fmla="*/ 6917642 h 6917642"/>
              <a:gd name="connsiteX4" fmla="*/ 2135981 w 2729918"/>
              <a:gd name="connsiteY4" fmla="*/ 14288 h 6917642"/>
              <a:gd name="connsiteX0" fmla="*/ 2139992 w 2733929"/>
              <a:gd name="connsiteY0" fmla="*/ 14288 h 6917642"/>
              <a:gd name="connsiteX1" fmla="*/ 2733929 w 2733929"/>
              <a:gd name="connsiteY1" fmla="*/ 0 h 6917642"/>
              <a:gd name="connsiteX2" fmla="*/ 2733929 w 2733929"/>
              <a:gd name="connsiteY2" fmla="*/ 6917642 h 6917642"/>
              <a:gd name="connsiteX3" fmla="*/ 0 w 2733929"/>
              <a:gd name="connsiteY3" fmla="*/ 6905610 h 6917642"/>
              <a:gd name="connsiteX4" fmla="*/ 2139992 w 2733929"/>
              <a:gd name="connsiteY4" fmla="*/ 14288 h 691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3929" h="6917642">
                <a:moveTo>
                  <a:pt x="2139992" y="14288"/>
                </a:moveTo>
                <a:lnTo>
                  <a:pt x="2733929" y="0"/>
                </a:lnTo>
                <a:lnTo>
                  <a:pt x="2733929" y="6917642"/>
                </a:lnTo>
                <a:lnTo>
                  <a:pt x="0" y="6905610"/>
                </a:lnTo>
                <a:lnTo>
                  <a:pt x="2139992" y="1428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183AEF-5373-ED64-5E7E-A748CCF9AEA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91" y="5893241"/>
            <a:ext cx="1294550" cy="67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80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D40E5-92EC-149B-82B7-E0541FD62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D63C2-C38D-AE43-6C65-DBABD6E5C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FE5929-B048-E66B-65B1-2B52C1970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8FCFF5-8FBD-6A6F-B31A-3FBA71C28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3906-6481-494D-A665-A756F13B2442}" type="datetime1">
              <a:rPr lang="en-US" smtClean="0"/>
              <a:t>6/23/2024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5D84D-315D-8631-9931-9F6168D54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53D2E7-C97D-FDF3-22E0-B31311866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9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870B9-9312-5766-83D3-B9A5F1C54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A58CD-1FB9-3BAB-3B1B-BB2C0176C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63A6D-D0FA-89B8-5B64-4CD479D6B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7A0B5-95BC-6EF8-4B33-609BBFA98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D168FB-4102-14C5-B683-5389647AA8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12C8C-A8C4-FC20-97F2-33E1D6DBF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F1E03-52FD-4CFF-B1A8-6921D5C60AD5}" type="datetime1">
              <a:rPr lang="en-US" smtClean="0"/>
              <a:t>6/23/2024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B01F08-6FCC-562B-5449-62B1FC31F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4A4482-F136-912B-D046-1E938A55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50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DBA8E7C-49FF-610C-7A4E-587438DD791C}"/>
              </a:ext>
            </a:extLst>
          </p:cNvPr>
          <p:cNvSpPr/>
          <p:nvPr userDrawn="1"/>
        </p:nvSpPr>
        <p:spPr>
          <a:xfrm>
            <a:off x="-4563" y="0"/>
            <a:ext cx="12192001" cy="10044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CF495C-65BE-63C2-0348-28B75FA3B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alphaModFix amt="35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6924" r="-1" b="30705"/>
          <a:stretch/>
        </p:blipFill>
        <p:spPr>
          <a:xfrm flipH="1">
            <a:off x="796376" y="0"/>
            <a:ext cx="12192001" cy="100440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184836-1BD4-FE53-10E1-E466C0A3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5" y="1276973"/>
            <a:ext cx="11185071" cy="790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22891-CD93-1679-B4D3-EECEE374F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6185" y="2127853"/>
            <a:ext cx="111850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4B312-6416-101E-C03F-E44447EB6D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5A7EB-CF7A-4433-9F97-A10878F2CAE7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03C2D-AFEA-F189-DC39-56499F373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E482A-3F2F-8E4B-7A16-1046884E8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6136" y="6296628"/>
            <a:ext cx="383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506C8E83-6B68-4E92-B9C0-0D048FDEBC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 descr="Engineering drawing, map&#10;&#10;Description automatically generated">
            <a:extLst>
              <a:ext uri="{FF2B5EF4-FFF2-40B4-BE49-F238E27FC236}">
                <a16:creationId xmlns:a16="http://schemas.microsoft.com/office/drawing/2014/main" id="{4F1706F1-68D7-300B-0185-037546D0B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2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857"/>
          <a:stretch/>
        </p:blipFill>
        <p:spPr>
          <a:xfrm>
            <a:off x="-4563" y="-2719590"/>
            <a:ext cx="12814088" cy="3723997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F427D7A0-E799-0FB5-AD63-6F642206BA31}"/>
              </a:ext>
            </a:extLst>
          </p:cNvPr>
          <p:cNvSpPr/>
          <p:nvPr userDrawn="1"/>
        </p:nvSpPr>
        <p:spPr>
          <a:xfrm>
            <a:off x="0" y="-1123446"/>
            <a:ext cx="1959429" cy="2127853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EFA3684-AA93-C27F-878F-65E23DD8373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8" y="272790"/>
            <a:ext cx="893951" cy="466955"/>
          </a:xfrm>
          <a:prstGeom prst="rect">
            <a:avLst/>
          </a:prstGeom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6ECE1935-618F-76DF-BCDF-3D888944A8A2}"/>
              </a:ext>
            </a:extLst>
          </p:cNvPr>
          <p:cNvSpPr/>
          <p:nvPr userDrawn="1"/>
        </p:nvSpPr>
        <p:spPr>
          <a:xfrm flipH="1" flipV="1">
            <a:off x="11106978" y="6085924"/>
            <a:ext cx="1100338" cy="1194918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9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88.png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sv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svg"/><Relationship Id="rId4" Type="http://schemas.openxmlformats.org/officeDocument/2006/relationships/image" Target="../media/image90.svg"/><Relationship Id="rId9" Type="http://schemas.openxmlformats.org/officeDocument/2006/relationships/image" Target="../media/image95.png"/><Relationship Id="rId14" Type="http://schemas.openxmlformats.org/officeDocument/2006/relationships/image" Target="../media/image10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5.sv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svg"/><Relationship Id="rId4" Type="http://schemas.openxmlformats.org/officeDocument/2006/relationships/image" Target="../media/image113.svg"/><Relationship Id="rId9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7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142.svg"/><Relationship Id="rId4" Type="http://schemas.openxmlformats.org/officeDocument/2006/relationships/image" Target="../media/image14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5.jpeg"/><Relationship Id="rId7" Type="http://schemas.openxmlformats.org/officeDocument/2006/relationships/image" Target="../media/image144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3.png"/><Relationship Id="rId5" Type="http://schemas.openxmlformats.org/officeDocument/2006/relationships/image" Target="../media/image82.png"/><Relationship Id="rId4" Type="http://schemas.openxmlformats.org/officeDocument/2006/relationships/image" Target="../media/image71.png"/><Relationship Id="rId9" Type="http://schemas.openxmlformats.org/officeDocument/2006/relationships/image" Target="../media/image147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sv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sv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54.svg"/><Relationship Id="rId21" Type="http://schemas.openxmlformats.org/officeDocument/2006/relationships/image" Target="../media/image24.svg"/><Relationship Id="rId7" Type="http://schemas.openxmlformats.org/officeDocument/2006/relationships/image" Target="../media/image58.svg"/><Relationship Id="rId12" Type="http://schemas.openxmlformats.org/officeDocument/2006/relationships/image" Target="../media/image27.png"/><Relationship Id="rId17" Type="http://schemas.openxmlformats.org/officeDocument/2006/relationships/image" Target="../media/image26.svg"/><Relationship Id="rId2" Type="http://schemas.openxmlformats.org/officeDocument/2006/relationships/image" Target="../media/image53.png"/><Relationship Id="rId16" Type="http://schemas.openxmlformats.org/officeDocument/2006/relationships/image" Target="../media/image25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22.svg"/><Relationship Id="rId5" Type="http://schemas.openxmlformats.org/officeDocument/2006/relationships/image" Target="../media/image56.svg"/><Relationship Id="rId15" Type="http://schemas.openxmlformats.org/officeDocument/2006/relationships/image" Target="../media/image32.svg"/><Relationship Id="rId23" Type="http://schemas.openxmlformats.org/officeDocument/2006/relationships/image" Target="../media/image30.svg"/><Relationship Id="rId10" Type="http://schemas.openxmlformats.org/officeDocument/2006/relationships/image" Target="../media/image21.png"/><Relationship Id="rId19" Type="http://schemas.openxmlformats.org/officeDocument/2006/relationships/image" Target="../media/image34.svg"/><Relationship Id="rId4" Type="http://schemas.openxmlformats.org/officeDocument/2006/relationships/image" Target="../media/image55.png"/><Relationship Id="rId9" Type="http://schemas.openxmlformats.org/officeDocument/2006/relationships/image" Target="../media/image20.svg"/><Relationship Id="rId14" Type="http://schemas.openxmlformats.org/officeDocument/2006/relationships/image" Target="../media/image31.png"/><Relationship Id="rId2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6A9183-867D-2934-D1B3-F15BC01F0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5912" y="3653069"/>
            <a:ext cx="5329523" cy="155738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4000"/>
              <a:t>RTA West and Airport Corridors:</a:t>
            </a:r>
            <a:br>
              <a:rPr lang="en-US" sz="4000"/>
            </a:br>
            <a:r>
              <a:rPr lang="en-US" sz="3200">
                <a:solidFill>
                  <a:schemeClr val="accent5"/>
                </a:solidFill>
              </a:rPr>
              <a:t>RTA Board Update</a:t>
            </a:r>
            <a:endParaRPr lang="en-US" sz="4000">
              <a:solidFill>
                <a:schemeClr val="accent5"/>
              </a:solidFill>
            </a:endParaRP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36C88528-1294-E284-5080-DA9457BE78DC}"/>
              </a:ext>
            </a:extLst>
          </p:cNvPr>
          <p:cNvSpPr txBox="1">
            <a:spLocks/>
          </p:cNvSpPr>
          <p:nvPr/>
        </p:nvSpPr>
        <p:spPr>
          <a:xfrm>
            <a:off x="6464174" y="5210458"/>
            <a:ext cx="5201261" cy="6109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1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/>
              <a:t>Prepared for the Regional Transportation Authority of Central Oklahoma Board of Directors</a:t>
            </a:r>
          </a:p>
          <a:p>
            <a:endParaRPr lang="en-US"/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25B27C3F-031C-01B2-63EA-9BB5A85A2AAD}"/>
              </a:ext>
            </a:extLst>
          </p:cNvPr>
          <p:cNvSpPr txBox="1">
            <a:spLocks/>
          </p:cNvSpPr>
          <p:nvPr/>
        </p:nvSpPr>
        <p:spPr>
          <a:xfrm>
            <a:off x="6464174" y="5878323"/>
            <a:ext cx="5201261" cy="8895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1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Prepared by Kimley-Horn and Associates</a:t>
            </a:r>
          </a:p>
          <a:p>
            <a:r>
              <a:rPr lang="en-US" sz="1800"/>
              <a:t>June 26, 2024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874FC2-396B-1F92-D7C9-43C9C0CBD6BE}"/>
              </a:ext>
            </a:extLst>
          </p:cNvPr>
          <p:cNvCxnSpPr>
            <a:cxnSpLocks/>
          </p:cNvCxnSpPr>
          <p:nvPr/>
        </p:nvCxnSpPr>
        <p:spPr>
          <a:xfrm>
            <a:off x="6464174" y="5838752"/>
            <a:ext cx="5201261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537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7B72A8-205E-1C05-005C-21FED0457B1E}"/>
              </a:ext>
            </a:extLst>
          </p:cNvPr>
          <p:cNvSpPr/>
          <p:nvPr/>
        </p:nvSpPr>
        <p:spPr>
          <a:xfrm>
            <a:off x="0" y="2545809"/>
            <a:ext cx="10044953" cy="2698544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AE99C4-0CD8-8355-39C0-DE3D95356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64" y="1410809"/>
            <a:ext cx="11185071" cy="62164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32AAFF"/>
                </a:solidFill>
              </a:rPr>
              <a:t>West Corridor </a:t>
            </a:r>
            <a:r>
              <a:rPr lang="en-US"/>
              <a:t>Additional Analysis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7D7A11-86D4-CBB0-4AB3-E6106249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6C70A9E9-C3C7-5260-4335-C37D0C46914E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West Corridor Alignment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879411-6A7C-E1C6-5C9C-F6829BB5033A}"/>
              </a:ext>
            </a:extLst>
          </p:cNvPr>
          <p:cNvSpPr txBox="1"/>
          <p:nvPr/>
        </p:nvSpPr>
        <p:spPr>
          <a:xfrm>
            <a:off x="236767" y="5492229"/>
            <a:ext cx="1137012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32AA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Additional work to the 20 metrics in Detailed Evaluation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9F9AEAC9-5FA0-6B39-5024-1DB74B23D1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103524"/>
              </p:ext>
            </p:extLst>
          </p:nvPr>
        </p:nvGraphicFramePr>
        <p:xfrm>
          <a:off x="0" y="2390817"/>
          <a:ext cx="9896928" cy="267369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362299">
                  <a:extLst>
                    <a:ext uri="{9D8B030D-6E8A-4147-A177-3AD203B41FA5}">
                      <a16:colId xmlns:a16="http://schemas.microsoft.com/office/drawing/2014/main" val="113974376"/>
                    </a:ext>
                  </a:extLst>
                </a:gridCol>
                <a:gridCol w="3534629">
                  <a:extLst>
                    <a:ext uri="{9D8B030D-6E8A-4147-A177-3AD203B41FA5}">
                      <a16:colId xmlns:a16="http://schemas.microsoft.com/office/drawing/2014/main" val="2732074833"/>
                    </a:ext>
                  </a:extLst>
                </a:gridCol>
              </a:tblGrid>
              <a:tr h="668424">
                <a:tc>
                  <a:txBody>
                    <a:bodyPr/>
                    <a:lstStyle/>
                    <a:p>
                      <a:pPr lvl="4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Existing Transit Ridership Patterns </a:t>
                      </a:r>
                    </a:p>
                  </a:txBody>
                  <a:tcPr marL="100666" marR="100666" marT="50333" marB="5033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solidFill>
                            <a:schemeClr val="tx1"/>
                          </a:solidFill>
                        </a:rPr>
                        <a:t>Not a differentiator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marL="100666" marR="100666" marT="50333" marB="50333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739128"/>
                  </a:ext>
                </a:extLst>
              </a:tr>
              <a:tr h="668424">
                <a:tc>
                  <a:txBody>
                    <a:bodyPr/>
                    <a:lstStyle/>
                    <a:p>
                      <a:pPr lvl="4"/>
                      <a:r>
                        <a:rPr lang="en-US" sz="2000"/>
                        <a:t>Analysis on Activities in Station Areas</a:t>
                      </a:r>
                    </a:p>
                  </a:txBody>
                  <a:tcPr marL="100666" marR="100666" marT="50333" marB="5033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solidFill>
                            <a:schemeClr val="accent4"/>
                          </a:solidFill>
                        </a:rPr>
                        <a:t>Differentiator </a:t>
                      </a:r>
                      <a:endParaRPr lang="en-US" sz="2200"/>
                    </a:p>
                  </a:txBody>
                  <a:tcPr marL="100666" marR="100666" marT="50333" marB="50333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084763"/>
                  </a:ext>
                </a:extLst>
              </a:tr>
              <a:tr h="668424">
                <a:tc>
                  <a:txBody>
                    <a:bodyPr/>
                    <a:lstStyle/>
                    <a:p>
                      <a:pPr lvl="4"/>
                      <a:r>
                        <a:rPr lang="en-US" sz="2000"/>
                        <a:t>Travel Time Analysis/Transit Speeds </a:t>
                      </a:r>
                    </a:p>
                  </a:txBody>
                  <a:tcPr marL="100666" marR="100666" marT="50333" marB="5033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/>
                        <a:t>Not a differentiator</a:t>
                      </a:r>
                      <a:endParaRPr lang="en-US" sz="2200"/>
                    </a:p>
                  </a:txBody>
                  <a:tcPr marL="100666" marR="100666" marT="50333" marB="50333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573873"/>
                  </a:ext>
                </a:extLst>
              </a:tr>
              <a:tr h="668424">
                <a:tc>
                  <a:txBody>
                    <a:bodyPr/>
                    <a:lstStyle/>
                    <a:p>
                      <a:pPr lvl="4"/>
                      <a:r>
                        <a:rPr lang="en-US" sz="2000"/>
                        <a:t>Dedicated Guideway Considerations </a:t>
                      </a:r>
                    </a:p>
                  </a:txBody>
                  <a:tcPr marL="100666" marR="100666" marT="50333" marB="5033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/>
                        <a:t>Not a differentiator</a:t>
                      </a:r>
                      <a:endParaRPr lang="en-US" sz="2200"/>
                    </a:p>
                  </a:txBody>
                  <a:tcPr marL="100666" marR="100666" marT="50333" marB="50333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95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2223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E6559F-0B84-1F01-781B-A22A72E78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05840"/>
            <a:ext cx="12192000" cy="585216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277746DC-8B43-9B47-46E7-EACB1B3FF865}"/>
              </a:ext>
            </a:extLst>
          </p:cNvPr>
          <p:cNvSpPr/>
          <p:nvPr/>
        </p:nvSpPr>
        <p:spPr>
          <a:xfrm flipH="1" flipV="1">
            <a:off x="11097039" y="6085924"/>
            <a:ext cx="1100338" cy="1194918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F3992-7659-084B-9BA9-3C081E0F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11</a:t>
            </a:fld>
            <a:endParaRPr lang="en-US"/>
          </a:p>
        </p:txBody>
      </p:sp>
      <p:sp>
        <p:nvSpPr>
          <p:cNvPr id="34" name="Title 9">
            <a:extLst>
              <a:ext uri="{FF2B5EF4-FFF2-40B4-BE49-F238E27FC236}">
                <a16:creationId xmlns:a16="http://schemas.microsoft.com/office/drawing/2014/main" id="{988E0BC5-3350-7498-5A7C-86DB28DF5929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West Corridor Alternatives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55F6E2-EAB2-B616-2C67-238ED9105D6F}"/>
              </a:ext>
            </a:extLst>
          </p:cNvPr>
          <p:cNvSpPr/>
          <p:nvPr/>
        </p:nvSpPr>
        <p:spPr>
          <a:xfrm>
            <a:off x="4724709" y="3931920"/>
            <a:ext cx="822960" cy="365760"/>
          </a:xfrm>
          <a:prstGeom prst="round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W2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F10171-28E6-0F5D-1E88-C95E56469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37" y="5895424"/>
            <a:ext cx="390525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29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A80A8C-B490-3CEE-B69D-756EFCDD7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05840"/>
            <a:ext cx="12192000" cy="585216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277746DC-8B43-9B47-46E7-EACB1B3FF865}"/>
              </a:ext>
            </a:extLst>
          </p:cNvPr>
          <p:cNvSpPr/>
          <p:nvPr/>
        </p:nvSpPr>
        <p:spPr>
          <a:xfrm flipH="1" flipV="1">
            <a:off x="11097039" y="6085924"/>
            <a:ext cx="1100338" cy="1194918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F3992-7659-084B-9BA9-3C081E0F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12</a:t>
            </a:fld>
            <a:endParaRPr lang="en-US"/>
          </a:p>
        </p:txBody>
      </p:sp>
      <p:sp>
        <p:nvSpPr>
          <p:cNvPr id="34" name="Title 9">
            <a:extLst>
              <a:ext uri="{FF2B5EF4-FFF2-40B4-BE49-F238E27FC236}">
                <a16:creationId xmlns:a16="http://schemas.microsoft.com/office/drawing/2014/main" id="{988E0BC5-3350-7498-5A7C-86DB28DF5929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Alignment Refinement Considerations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AD43B6-E774-7BFE-F6D1-39AE534385A2}"/>
              </a:ext>
            </a:extLst>
          </p:cNvPr>
          <p:cNvSpPr/>
          <p:nvPr/>
        </p:nvSpPr>
        <p:spPr>
          <a:xfrm rot="5400000">
            <a:off x="6675756" y="-1971454"/>
            <a:ext cx="1194917" cy="893574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9CD9D1-3CB2-9C7E-8D92-982472F02F6B}"/>
              </a:ext>
            </a:extLst>
          </p:cNvPr>
          <p:cNvSpPr/>
          <p:nvPr/>
        </p:nvSpPr>
        <p:spPr>
          <a:xfrm>
            <a:off x="5097526" y="944985"/>
            <a:ext cx="4095738" cy="91440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Significant existing transit market on 10</a:t>
            </a:r>
            <a:r>
              <a:rPr lang="en-US" sz="2000" b="1" baseline="30000">
                <a:solidFill>
                  <a:schemeClr val="bg1"/>
                </a:solidFill>
              </a:rPr>
              <a:t>th</a:t>
            </a:r>
            <a:r>
              <a:rPr lang="en-US" sz="2000" b="1">
                <a:solidFill>
                  <a:schemeClr val="bg1"/>
                </a:solidFill>
              </a:rPr>
              <a:t> Street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FB8370-F0C4-4DF6-C378-8CFAE7DE6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87" y="4552950"/>
            <a:ext cx="390525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4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E6559F-0B84-1F01-781B-A22A72E78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05840"/>
            <a:ext cx="12192000" cy="585216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277746DC-8B43-9B47-46E7-EACB1B3FF865}"/>
              </a:ext>
            </a:extLst>
          </p:cNvPr>
          <p:cNvSpPr/>
          <p:nvPr/>
        </p:nvSpPr>
        <p:spPr>
          <a:xfrm flipH="1" flipV="1">
            <a:off x="11097039" y="6085924"/>
            <a:ext cx="1100338" cy="1194918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F3992-7659-084B-9BA9-3C081E0F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13</a:t>
            </a:fld>
            <a:endParaRPr lang="en-US"/>
          </a:p>
        </p:txBody>
      </p:sp>
      <p:sp>
        <p:nvSpPr>
          <p:cNvPr id="34" name="Title 9">
            <a:extLst>
              <a:ext uri="{FF2B5EF4-FFF2-40B4-BE49-F238E27FC236}">
                <a16:creationId xmlns:a16="http://schemas.microsoft.com/office/drawing/2014/main" id="{988E0BC5-3350-7498-5A7C-86DB28DF5929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Alignment Refinement Considerations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D9E6D7-05D3-07CA-8F1F-352F779FAC4E}"/>
              </a:ext>
            </a:extLst>
          </p:cNvPr>
          <p:cNvCxnSpPr>
            <a:cxnSpLocks/>
          </p:cNvCxnSpPr>
          <p:nvPr/>
        </p:nvCxnSpPr>
        <p:spPr>
          <a:xfrm flipH="1">
            <a:off x="5229562" y="1615155"/>
            <a:ext cx="761040" cy="14060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43E2C6-D36B-F40C-F336-BA9EFFDDEDE0}"/>
              </a:ext>
            </a:extLst>
          </p:cNvPr>
          <p:cNvSpPr/>
          <p:nvPr/>
        </p:nvSpPr>
        <p:spPr>
          <a:xfrm>
            <a:off x="5898093" y="1343649"/>
            <a:ext cx="3199808" cy="914400"/>
          </a:xfrm>
          <a:prstGeom prst="roundRect">
            <a:avLst/>
          </a:prstGeom>
          <a:solidFill>
            <a:schemeClr val="tx2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Local bus transfer point at Reno Mini Hub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737634-1244-24B1-6520-FD79F98624A0}"/>
              </a:ext>
            </a:extLst>
          </p:cNvPr>
          <p:cNvGrpSpPr/>
          <p:nvPr/>
        </p:nvGrpSpPr>
        <p:grpSpPr>
          <a:xfrm>
            <a:off x="4769855" y="2977473"/>
            <a:ext cx="732091" cy="732091"/>
            <a:chOff x="6666169" y="3825240"/>
            <a:chExt cx="502920" cy="502920"/>
          </a:xfrm>
        </p:grpSpPr>
        <p:pic>
          <p:nvPicPr>
            <p:cNvPr id="11" name="Graphic 10" descr="Marker with solid fill">
              <a:extLst>
                <a:ext uri="{FF2B5EF4-FFF2-40B4-BE49-F238E27FC236}">
                  <a16:creationId xmlns:a16="http://schemas.microsoft.com/office/drawing/2014/main" id="{1E0BFDCF-7597-EB65-4FBB-6CC8F779A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66169" y="3825240"/>
              <a:ext cx="502920" cy="50292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134AFA-1C61-ED1E-7B06-4002A16ED8B6}"/>
                </a:ext>
              </a:extLst>
            </p:cNvPr>
            <p:cNvSpPr/>
            <p:nvPr/>
          </p:nvSpPr>
          <p:spPr>
            <a:xfrm>
              <a:off x="6858000" y="3931920"/>
              <a:ext cx="119063" cy="125730"/>
            </a:xfrm>
            <a:prstGeom prst="ellipse">
              <a:avLst/>
            </a:prstGeom>
            <a:solidFill>
              <a:srgbClr val="EC1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C0C60EB-6494-1F40-7765-B043755FF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12" y="5990674"/>
            <a:ext cx="390525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06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C0E9D-904D-F137-47F9-7A7EE5256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05840"/>
            <a:ext cx="12192000" cy="585216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277746DC-8B43-9B47-46E7-EACB1B3FF865}"/>
              </a:ext>
            </a:extLst>
          </p:cNvPr>
          <p:cNvSpPr/>
          <p:nvPr/>
        </p:nvSpPr>
        <p:spPr>
          <a:xfrm flipH="1" flipV="1">
            <a:off x="11097039" y="6085924"/>
            <a:ext cx="1100338" cy="1194918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F3992-7659-084B-9BA9-3C081E0F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14</a:t>
            </a:fld>
            <a:endParaRPr lang="en-US"/>
          </a:p>
        </p:txBody>
      </p:sp>
      <p:sp>
        <p:nvSpPr>
          <p:cNvPr id="34" name="Title 9">
            <a:extLst>
              <a:ext uri="{FF2B5EF4-FFF2-40B4-BE49-F238E27FC236}">
                <a16:creationId xmlns:a16="http://schemas.microsoft.com/office/drawing/2014/main" id="{988E0BC5-3350-7498-5A7C-86DB28DF5929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West Corridor Recommended Alignment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AA1BC6-2C3B-D1B6-9255-9B95BC84F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7" y="5514975"/>
            <a:ext cx="390525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55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E6559F-0B84-1F01-781B-A22A72E78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05840"/>
            <a:ext cx="12192000" cy="585216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277746DC-8B43-9B47-46E7-EACB1B3FF865}"/>
              </a:ext>
            </a:extLst>
          </p:cNvPr>
          <p:cNvSpPr/>
          <p:nvPr/>
        </p:nvSpPr>
        <p:spPr>
          <a:xfrm flipH="1" flipV="1">
            <a:off x="11097039" y="6085924"/>
            <a:ext cx="1100338" cy="1194918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F3992-7659-084B-9BA9-3C081E0F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15</a:t>
            </a:fld>
            <a:endParaRPr lang="en-US"/>
          </a:p>
        </p:txBody>
      </p:sp>
      <p:sp>
        <p:nvSpPr>
          <p:cNvPr id="34" name="Title 9">
            <a:extLst>
              <a:ext uri="{FF2B5EF4-FFF2-40B4-BE49-F238E27FC236}">
                <a16:creationId xmlns:a16="http://schemas.microsoft.com/office/drawing/2014/main" id="{988E0BC5-3350-7498-5A7C-86DB28DF5929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Dedicated Guideway: Challenges and Opportunities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432899-06AB-C0D5-5B2F-9DD0D80C7B16}"/>
              </a:ext>
            </a:extLst>
          </p:cNvPr>
          <p:cNvSpPr/>
          <p:nvPr/>
        </p:nvSpPr>
        <p:spPr>
          <a:xfrm>
            <a:off x="188023" y="1005840"/>
            <a:ext cx="2438524" cy="28754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BB0C2B-0049-FD2C-B29A-1F555E637ABB}"/>
              </a:ext>
            </a:extLst>
          </p:cNvPr>
          <p:cNvSpPr txBox="1"/>
          <p:nvPr/>
        </p:nvSpPr>
        <p:spPr>
          <a:xfrm>
            <a:off x="320373" y="1144800"/>
            <a:ext cx="1634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Feasibility Scan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4C9ADF-98FE-051C-53E4-806570FAA288}"/>
              </a:ext>
            </a:extLst>
          </p:cNvPr>
          <p:cNvSpPr txBox="1"/>
          <p:nvPr/>
        </p:nvSpPr>
        <p:spPr>
          <a:xfrm>
            <a:off x="652927" y="1473234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Constrained </a:t>
            </a:r>
          </a:p>
          <a:p>
            <a:r>
              <a:rPr lang="en-US" sz="1400"/>
              <a:t>Right-of-way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0632B-BB7F-3D99-ACB8-36AB73DE705B}"/>
              </a:ext>
            </a:extLst>
          </p:cNvPr>
          <p:cNvSpPr txBox="1"/>
          <p:nvPr/>
        </p:nvSpPr>
        <p:spPr>
          <a:xfrm>
            <a:off x="652927" y="2017111"/>
            <a:ext cx="1564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Bridge Structures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03E0CC-24B5-2FF8-994B-F24103AB8BA8}"/>
              </a:ext>
            </a:extLst>
          </p:cNvPr>
          <p:cNvSpPr txBox="1"/>
          <p:nvPr/>
        </p:nvSpPr>
        <p:spPr>
          <a:xfrm>
            <a:off x="652927" y="2394616"/>
            <a:ext cx="113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Sharp Turn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396713-B635-E548-B716-08325201092E}"/>
              </a:ext>
            </a:extLst>
          </p:cNvPr>
          <p:cNvSpPr/>
          <p:nvPr/>
        </p:nvSpPr>
        <p:spPr>
          <a:xfrm>
            <a:off x="341171" y="1675169"/>
            <a:ext cx="326224" cy="119968"/>
          </a:xfrm>
          <a:prstGeom prst="roundRect">
            <a:avLst/>
          </a:prstGeom>
          <a:solidFill>
            <a:srgbClr val="E64C0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67F7DF-8F0D-2932-872D-734A130F964B}"/>
              </a:ext>
            </a:extLst>
          </p:cNvPr>
          <p:cNvSpPr/>
          <p:nvPr/>
        </p:nvSpPr>
        <p:spPr>
          <a:xfrm>
            <a:off x="399439" y="2073223"/>
            <a:ext cx="209689" cy="209689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DEE7061-BD0A-82AC-56EB-CDCEB3FBEF44}"/>
              </a:ext>
            </a:extLst>
          </p:cNvPr>
          <p:cNvSpPr/>
          <p:nvPr/>
        </p:nvSpPr>
        <p:spPr>
          <a:xfrm>
            <a:off x="399439" y="2443830"/>
            <a:ext cx="209689" cy="209689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093157-87A0-87E2-17CF-AEEAB3DE87B2}"/>
              </a:ext>
            </a:extLst>
          </p:cNvPr>
          <p:cNvSpPr txBox="1"/>
          <p:nvPr/>
        </p:nvSpPr>
        <p:spPr>
          <a:xfrm>
            <a:off x="652927" y="2772121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Highway Interchange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D4E63F4-34D2-AB93-E7C9-EAFED3894173}"/>
              </a:ext>
            </a:extLst>
          </p:cNvPr>
          <p:cNvSpPr/>
          <p:nvPr/>
        </p:nvSpPr>
        <p:spPr>
          <a:xfrm>
            <a:off x="399439" y="2819160"/>
            <a:ext cx="209689" cy="209689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0E168-BD7A-D99C-3593-11285B85BF44}"/>
              </a:ext>
            </a:extLst>
          </p:cNvPr>
          <p:cNvSpPr txBox="1"/>
          <p:nvPr/>
        </p:nvSpPr>
        <p:spPr>
          <a:xfrm>
            <a:off x="652927" y="3149626"/>
            <a:ext cx="1866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At-grade Railroad Crossing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9C704DC-1F50-C916-B8BE-7A731CA86665}"/>
              </a:ext>
            </a:extLst>
          </p:cNvPr>
          <p:cNvSpPr/>
          <p:nvPr/>
        </p:nvSpPr>
        <p:spPr>
          <a:xfrm>
            <a:off x="399439" y="3302312"/>
            <a:ext cx="209689" cy="209689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EEFD2AC-B711-2A48-4C9B-EAC41F6D7215}"/>
              </a:ext>
            </a:extLst>
          </p:cNvPr>
          <p:cNvSpPr/>
          <p:nvPr/>
        </p:nvSpPr>
        <p:spPr>
          <a:xfrm>
            <a:off x="6739083" y="3014436"/>
            <a:ext cx="209689" cy="209689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5D67477-6BA0-F51A-413A-113B5DAEC517}"/>
              </a:ext>
            </a:extLst>
          </p:cNvPr>
          <p:cNvSpPr/>
          <p:nvPr/>
        </p:nvSpPr>
        <p:spPr>
          <a:xfrm>
            <a:off x="9824071" y="2987627"/>
            <a:ext cx="640080" cy="182880"/>
          </a:xfrm>
          <a:prstGeom prst="roundRect">
            <a:avLst/>
          </a:prstGeom>
          <a:solidFill>
            <a:srgbClr val="E64C0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7AB45CD-0F84-349B-88F4-BD1E7FE108F4}"/>
              </a:ext>
            </a:extLst>
          </p:cNvPr>
          <p:cNvSpPr/>
          <p:nvPr/>
        </p:nvSpPr>
        <p:spPr>
          <a:xfrm>
            <a:off x="3382484" y="4246947"/>
            <a:ext cx="1796850" cy="182880"/>
          </a:xfrm>
          <a:prstGeom prst="roundRect">
            <a:avLst/>
          </a:prstGeom>
          <a:solidFill>
            <a:srgbClr val="E64C0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906DD6E-E4AE-ED61-9EF2-B8F725F5283D}"/>
              </a:ext>
            </a:extLst>
          </p:cNvPr>
          <p:cNvSpPr/>
          <p:nvPr/>
        </p:nvSpPr>
        <p:spPr>
          <a:xfrm>
            <a:off x="10319072" y="2964397"/>
            <a:ext cx="209689" cy="209689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9AA1DAA-751D-8C94-D0A1-0DBC3B1815D0}"/>
              </a:ext>
            </a:extLst>
          </p:cNvPr>
          <p:cNvSpPr/>
          <p:nvPr/>
        </p:nvSpPr>
        <p:spPr>
          <a:xfrm>
            <a:off x="4785047" y="4220138"/>
            <a:ext cx="209689" cy="209689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E888002-BB2D-B3BD-EFC6-E16AE40FFCC5}"/>
              </a:ext>
            </a:extLst>
          </p:cNvPr>
          <p:cNvSpPr/>
          <p:nvPr/>
        </p:nvSpPr>
        <p:spPr>
          <a:xfrm>
            <a:off x="8117386" y="2987627"/>
            <a:ext cx="209689" cy="209689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8D025ED-452F-9FF0-A485-945DC012373F}"/>
              </a:ext>
            </a:extLst>
          </p:cNvPr>
          <p:cNvSpPr/>
          <p:nvPr/>
        </p:nvSpPr>
        <p:spPr>
          <a:xfrm>
            <a:off x="5513273" y="3601815"/>
            <a:ext cx="209689" cy="209689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C99BE72-B2C5-38DC-35E9-53C76E3EAF99}"/>
              </a:ext>
            </a:extLst>
          </p:cNvPr>
          <p:cNvSpPr/>
          <p:nvPr/>
        </p:nvSpPr>
        <p:spPr>
          <a:xfrm>
            <a:off x="6750833" y="3601815"/>
            <a:ext cx="209689" cy="209689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54B92FE-CA85-5DFE-3EC7-A912D7BC0C9E}"/>
              </a:ext>
            </a:extLst>
          </p:cNvPr>
          <p:cNvSpPr/>
          <p:nvPr/>
        </p:nvSpPr>
        <p:spPr>
          <a:xfrm>
            <a:off x="5520165" y="4037258"/>
            <a:ext cx="209689" cy="209689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94B486D-6FD2-030D-ED5F-0011FA91F920}"/>
              </a:ext>
            </a:extLst>
          </p:cNvPr>
          <p:cNvSpPr/>
          <p:nvPr/>
        </p:nvSpPr>
        <p:spPr>
          <a:xfrm>
            <a:off x="5513273" y="3813235"/>
            <a:ext cx="209689" cy="209689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2FE1A0E-1268-B54C-2555-A4F1A85DD93C}"/>
              </a:ext>
            </a:extLst>
          </p:cNvPr>
          <p:cNvSpPr/>
          <p:nvPr/>
        </p:nvSpPr>
        <p:spPr>
          <a:xfrm>
            <a:off x="6750833" y="3324155"/>
            <a:ext cx="209689" cy="209689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B8164F2-8519-B331-4F53-42206EE94A04}"/>
              </a:ext>
            </a:extLst>
          </p:cNvPr>
          <p:cNvSpPr/>
          <p:nvPr/>
        </p:nvSpPr>
        <p:spPr>
          <a:xfrm>
            <a:off x="5047761" y="4230185"/>
            <a:ext cx="209689" cy="209689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539592-3747-CA31-E0CC-262A08F9A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41" y="5522700"/>
            <a:ext cx="390525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79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B91457-2637-3D1B-30FC-86949028C3FA}"/>
              </a:ext>
            </a:extLst>
          </p:cNvPr>
          <p:cNvSpPr/>
          <p:nvPr/>
        </p:nvSpPr>
        <p:spPr>
          <a:xfrm>
            <a:off x="-37986" y="1963615"/>
            <a:ext cx="7213600" cy="2930769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C8635-DC95-4901-38CA-ECF674E59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16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E339B-E399-B56A-220B-6F433912B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050" y="2523443"/>
            <a:ext cx="6442529" cy="1811111"/>
          </a:xfrm>
        </p:spPr>
        <p:txBody>
          <a:bodyPr/>
          <a:lstStyle/>
          <a:p>
            <a:r>
              <a:rPr lang="en-US"/>
              <a:t>Airport </a:t>
            </a:r>
            <a:br>
              <a:rPr lang="en-US"/>
            </a:br>
            <a:r>
              <a:rPr lang="en-US"/>
              <a:t>Corridor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2ED364-2A35-D348-7692-0E3F4FAE8DBD}"/>
              </a:ext>
            </a:extLst>
          </p:cNvPr>
          <p:cNvSpPr/>
          <p:nvPr/>
        </p:nvSpPr>
        <p:spPr>
          <a:xfrm>
            <a:off x="5486473" y="1243174"/>
            <a:ext cx="3930762" cy="39307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0F00353-DE9F-709C-07B3-0C560E3C2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7706" y="1963615"/>
            <a:ext cx="2351781" cy="256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88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519406A-B877-50F7-4AD7-58A828B3B2A8}"/>
              </a:ext>
            </a:extLst>
          </p:cNvPr>
          <p:cNvSpPr/>
          <p:nvPr/>
        </p:nvSpPr>
        <p:spPr>
          <a:xfrm>
            <a:off x="0" y="2236518"/>
            <a:ext cx="10569388" cy="3347668"/>
          </a:xfrm>
          <a:prstGeom prst="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AE99C4-0CD8-8355-39C0-DE3D95356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64" y="1171902"/>
            <a:ext cx="11185071" cy="79017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8C00"/>
                </a:solidFill>
              </a:rPr>
              <a:t>Airport Corridor </a:t>
            </a:r>
            <a:r>
              <a:rPr lang="en-US"/>
              <a:t>Additional Analysis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CBA2E1-86CF-BBE2-C326-AC78F3EAB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824" y="4794743"/>
            <a:ext cx="11185071" cy="17874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n-US" b="1">
              <a:solidFill>
                <a:schemeClr val="accent4"/>
              </a:solidFill>
            </a:endParaRPr>
          </a:p>
          <a:p>
            <a:pPr marL="0" indent="0" algn="ctr">
              <a:buNone/>
            </a:pPr>
            <a:r>
              <a:rPr lang="en-US" b="1" i="1">
                <a:solidFill>
                  <a:srgbClr val="FF8C00"/>
                </a:solidFill>
              </a:rPr>
              <a:t>Additional work to the 20 metrics in Detailed Evaluation</a:t>
            </a:r>
          </a:p>
          <a:p>
            <a:endParaRPr lang="en-US" b="1">
              <a:solidFill>
                <a:schemeClr val="accent4"/>
              </a:solidFill>
            </a:endParaRPr>
          </a:p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7D7A11-86D4-CBB0-4AB3-E6106249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17</a:t>
            </a:fld>
            <a:endParaRPr lang="en-US"/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6C70A9E9-C3C7-5260-4335-C37D0C46914E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Airport Corridor Alignment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1C3BE687-DBDB-55FF-47B7-D7E02E452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947412"/>
              </p:ext>
            </p:extLst>
          </p:nvPr>
        </p:nvGraphicFramePr>
        <p:xfrm>
          <a:off x="0" y="2067950"/>
          <a:ext cx="10414535" cy="3342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996250">
                  <a:extLst>
                    <a:ext uri="{9D8B030D-6E8A-4147-A177-3AD203B41FA5}">
                      <a16:colId xmlns:a16="http://schemas.microsoft.com/office/drawing/2014/main" val="113974376"/>
                    </a:ext>
                  </a:extLst>
                </a:gridCol>
                <a:gridCol w="3418285">
                  <a:extLst>
                    <a:ext uri="{9D8B030D-6E8A-4147-A177-3AD203B41FA5}">
                      <a16:colId xmlns:a16="http://schemas.microsoft.com/office/drawing/2014/main" val="2732074833"/>
                    </a:ext>
                  </a:extLst>
                </a:gridCol>
              </a:tblGrid>
              <a:tr h="668424">
                <a:tc>
                  <a:txBody>
                    <a:bodyPr/>
                    <a:lstStyle/>
                    <a:p>
                      <a:pPr lvl="4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Existing Transit Ridership Patterns </a:t>
                      </a:r>
                    </a:p>
                  </a:txBody>
                  <a:tcPr marL="100666" marR="100666" marT="50333" marB="50333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solidFill>
                            <a:schemeClr val="tx1"/>
                          </a:solidFill>
                        </a:rPr>
                        <a:t>Not a differentiator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 marL="100666" marR="100666" marT="50333" marB="50333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739128"/>
                  </a:ext>
                </a:extLst>
              </a:tr>
              <a:tr h="668424">
                <a:tc>
                  <a:txBody>
                    <a:bodyPr/>
                    <a:lstStyle/>
                    <a:p>
                      <a:pPr lvl="4"/>
                      <a:r>
                        <a:rPr lang="en-US" sz="2000"/>
                        <a:t>Analysis on Activities in Station Areas</a:t>
                      </a:r>
                    </a:p>
                  </a:txBody>
                  <a:tcPr marL="100666" marR="100666" marT="50333" marB="5033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/>
                        <a:t>Not a differentiator</a:t>
                      </a:r>
                      <a:endParaRPr lang="en-US" sz="2200"/>
                    </a:p>
                  </a:txBody>
                  <a:tcPr marL="100666" marR="100666" marT="50333" marB="5033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084763"/>
                  </a:ext>
                </a:extLst>
              </a:tr>
              <a:tr h="668424">
                <a:tc>
                  <a:txBody>
                    <a:bodyPr/>
                    <a:lstStyle/>
                    <a:p>
                      <a:pPr marL="182880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/>
                        <a:t>Existing Trips Between Station Areas</a:t>
                      </a:r>
                    </a:p>
                  </a:txBody>
                  <a:tcPr marL="100666" marR="100666" marT="50333" marB="5033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>
                          <a:solidFill>
                            <a:schemeClr val="accent4"/>
                          </a:solidFill>
                        </a:rPr>
                        <a:t>Differentiator </a:t>
                      </a:r>
                      <a:endParaRPr lang="en-US" sz="2200"/>
                    </a:p>
                  </a:txBody>
                  <a:tcPr marL="100666" marR="100666" marT="50333" marB="5033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782049"/>
                  </a:ext>
                </a:extLst>
              </a:tr>
              <a:tr h="668424">
                <a:tc>
                  <a:txBody>
                    <a:bodyPr/>
                    <a:lstStyle/>
                    <a:p>
                      <a:pPr lvl="4"/>
                      <a:r>
                        <a:rPr lang="en-US" sz="2000"/>
                        <a:t>Travel Time Analysis/Transit Speeds </a:t>
                      </a:r>
                    </a:p>
                  </a:txBody>
                  <a:tcPr marL="100666" marR="100666" marT="50333" marB="5033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/>
                        <a:t>Not a differentiator</a:t>
                      </a:r>
                      <a:endParaRPr lang="en-US" sz="2200"/>
                    </a:p>
                  </a:txBody>
                  <a:tcPr marL="100666" marR="100666" marT="50333" marB="5033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573873"/>
                  </a:ext>
                </a:extLst>
              </a:tr>
              <a:tr h="668424">
                <a:tc>
                  <a:txBody>
                    <a:bodyPr/>
                    <a:lstStyle/>
                    <a:p>
                      <a:pPr lvl="4"/>
                      <a:r>
                        <a:rPr lang="en-US" sz="2000"/>
                        <a:t>Dedicated Guideway Considerations </a:t>
                      </a:r>
                    </a:p>
                  </a:txBody>
                  <a:tcPr marL="100666" marR="100666" marT="50333" marB="5033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solidFill>
                            <a:schemeClr val="accent4"/>
                          </a:solidFill>
                        </a:rPr>
                        <a:t>Differentiator</a:t>
                      </a:r>
                      <a:endParaRPr lang="en-US" sz="2200"/>
                    </a:p>
                  </a:txBody>
                  <a:tcPr marL="100666" marR="100666" marT="50333" marB="50333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95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8885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78981473-325E-14E1-CE19-B59D8ABC19D4}"/>
              </a:ext>
            </a:extLst>
          </p:cNvPr>
          <p:cNvGrpSpPr/>
          <p:nvPr/>
        </p:nvGrpSpPr>
        <p:grpSpPr>
          <a:xfrm>
            <a:off x="0" y="1005840"/>
            <a:ext cx="12192000" cy="5852160"/>
            <a:chOff x="0" y="1005840"/>
            <a:chExt cx="12192000" cy="58521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E6559F-0B84-1F01-781B-A22A72E78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05840"/>
              <a:ext cx="12192000" cy="585216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69C9A18-E220-6D56-0642-1E67023E2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7318" y="6045718"/>
              <a:ext cx="1289129" cy="402705"/>
            </a:xfrm>
            <a:prstGeom prst="rect">
              <a:avLst/>
            </a:prstGeom>
          </p:spPr>
        </p:pic>
      </p:grpSp>
      <p:sp>
        <p:nvSpPr>
          <p:cNvPr id="6" name="Rectangle 8">
            <a:extLst>
              <a:ext uri="{FF2B5EF4-FFF2-40B4-BE49-F238E27FC236}">
                <a16:creationId xmlns:a16="http://schemas.microsoft.com/office/drawing/2014/main" id="{277746DC-8B43-9B47-46E7-EACB1B3FF865}"/>
              </a:ext>
            </a:extLst>
          </p:cNvPr>
          <p:cNvSpPr/>
          <p:nvPr/>
        </p:nvSpPr>
        <p:spPr>
          <a:xfrm flipH="1" flipV="1">
            <a:off x="11097039" y="6085924"/>
            <a:ext cx="1100338" cy="1194918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F3992-7659-084B-9BA9-3C081E0F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18</a:t>
            </a:fld>
            <a:endParaRPr lang="en-US"/>
          </a:p>
        </p:txBody>
      </p:sp>
      <p:sp>
        <p:nvSpPr>
          <p:cNvPr id="34" name="Title 9">
            <a:extLst>
              <a:ext uri="{FF2B5EF4-FFF2-40B4-BE49-F238E27FC236}">
                <a16:creationId xmlns:a16="http://schemas.microsoft.com/office/drawing/2014/main" id="{988E0BC5-3350-7498-5A7C-86DB28DF5929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Airport Corridor Alternatives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AF1A74-8404-641D-E0AF-60D6CD1C4DBA}"/>
              </a:ext>
            </a:extLst>
          </p:cNvPr>
          <p:cNvSpPr/>
          <p:nvPr/>
        </p:nvSpPr>
        <p:spPr>
          <a:xfrm>
            <a:off x="6800732" y="2492763"/>
            <a:ext cx="822960" cy="365760"/>
          </a:xfrm>
          <a:prstGeom prst="round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A1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1FE4C4-6DA7-4EB3-AEAD-27B423ED2556}"/>
              </a:ext>
            </a:extLst>
          </p:cNvPr>
          <p:cNvSpPr/>
          <p:nvPr/>
        </p:nvSpPr>
        <p:spPr>
          <a:xfrm>
            <a:off x="9050786" y="3429000"/>
            <a:ext cx="822960" cy="365760"/>
          </a:xfrm>
          <a:prstGeom prst="round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A4</a:t>
            </a:r>
          </a:p>
        </p:txBody>
      </p:sp>
    </p:spTree>
    <p:extLst>
      <p:ext uri="{BB962C8B-B14F-4D97-AF65-F5344CB8AC3E}">
        <p14:creationId xmlns:p14="http://schemas.microsoft.com/office/powerpoint/2010/main" val="3491244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277746DC-8B43-9B47-46E7-EACB1B3FF865}"/>
              </a:ext>
            </a:extLst>
          </p:cNvPr>
          <p:cNvSpPr/>
          <p:nvPr/>
        </p:nvSpPr>
        <p:spPr>
          <a:xfrm flipH="1" flipV="1">
            <a:off x="11097039" y="6085924"/>
            <a:ext cx="1100338" cy="1194918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F3992-7659-084B-9BA9-3C081E0F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19</a:t>
            </a:fld>
            <a:endParaRPr lang="en-US"/>
          </a:p>
        </p:txBody>
      </p:sp>
      <p:sp>
        <p:nvSpPr>
          <p:cNvPr id="34" name="Title 9">
            <a:extLst>
              <a:ext uri="{FF2B5EF4-FFF2-40B4-BE49-F238E27FC236}">
                <a16:creationId xmlns:a16="http://schemas.microsoft.com/office/drawing/2014/main" id="{988E0BC5-3350-7498-5A7C-86DB28DF5929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Existing Travel Patterns – Top Station Area Pairs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8C081-01B6-9695-ABD0-3DDC3F5F2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" b="17223"/>
          <a:stretch/>
        </p:blipFill>
        <p:spPr>
          <a:xfrm>
            <a:off x="924513" y="1004362"/>
            <a:ext cx="10334102" cy="5853638"/>
          </a:xfrm>
          <a:prstGeom prst="rect">
            <a:avLst/>
          </a:prstGeom>
        </p:spPr>
      </p:pic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6671551A-E8F7-6CFC-2A7E-8E349BC60630}"/>
              </a:ext>
            </a:extLst>
          </p:cNvPr>
          <p:cNvSpPr txBox="1">
            <a:spLocks/>
          </p:cNvSpPr>
          <p:nvPr/>
        </p:nvSpPr>
        <p:spPr>
          <a:xfrm>
            <a:off x="2935193" y="5853638"/>
            <a:ext cx="1562593" cy="687757"/>
          </a:xfrm>
          <a:prstGeom prst="rect">
            <a:avLst/>
          </a:prstGeom>
          <a:effectLst>
            <a:glow rad="63500">
              <a:schemeClr val="bg1">
                <a:alpha val="42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>
                <a:ln w="0" cmpd="dbl">
                  <a:noFill/>
                </a:ln>
                <a:effectLst/>
              </a:rPr>
              <a:t>Will Rogers World Airport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B7376F0-4ECE-107A-41AE-BC40B4A96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674924" y="2636046"/>
            <a:ext cx="1676948" cy="28017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A8F21E3-3F48-A2A3-915E-12B87C0B8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2160551" y="4514759"/>
            <a:ext cx="2425523" cy="43872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2512E5D-FA2C-E888-1132-EE92682759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1340960" y="3217684"/>
            <a:ext cx="1815757" cy="42263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8CF2A54-1072-98A3-9D1C-AD1F44FC5F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9020826">
            <a:off x="5097768" y="4037284"/>
            <a:ext cx="1246269" cy="490755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9BE0213-021D-62D9-0499-5446A0F9A36A}"/>
              </a:ext>
            </a:extLst>
          </p:cNvPr>
          <p:cNvSpPr/>
          <p:nvPr/>
        </p:nvSpPr>
        <p:spPr>
          <a:xfrm rot="16200000">
            <a:off x="1339638" y="3953826"/>
            <a:ext cx="2634069" cy="341237"/>
          </a:xfrm>
          <a:custGeom>
            <a:avLst/>
            <a:gdLst>
              <a:gd name="connsiteX0" fmla="*/ 1448309 w 1497288"/>
              <a:gd name="connsiteY0" fmla="*/ 341237 h 341237"/>
              <a:gd name="connsiteX1" fmla="*/ 744158 w 1497288"/>
              <a:gd name="connsiteY1" fmla="*/ 114226 h 341237"/>
              <a:gd name="connsiteX2" fmla="*/ 49512 w 1497288"/>
              <a:gd name="connsiteY2" fmla="*/ 339304 h 341237"/>
              <a:gd name="connsiteX3" fmla="*/ 0 w 1497288"/>
              <a:gd name="connsiteY3" fmla="*/ 238414 h 341237"/>
              <a:gd name="connsiteX4" fmla="*/ 183301 w 1497288"/>
              <a:gd name="connsiteY4" fmla="*/ 134998 h 341237"/>
              <a:gd name="connsiteX5" fmla="*/ 368217 w 1497288"/>
              <a:gd name="connsiteY5" fmla="*/ 60474 h 341237"/>
              <a:gd name="connsiteX6" fmla="*/ 554605 w 1497288"/>
              <a:gd name="connsiteY6" fmla="*/ 15333 h 341237"/>
              <a:gd name="connsiteX7" fmla="*/ 742180 w 1497288"/>
              <a:gd name="connsiteY7" fmla="*/ 2 h 341237"/>
              <a:gd name="connsiteX8" fmla="*/ 930558 w 1497288"/>
              <a:gd name="connsiteY8" fmla="*/ 14766 h 341237"/>
              <a:gd name="connsiteX9" fmla="*/ 1119363 w 1497288"/>
              <a:gd name="connsiteY9" fmla="*/ 59725 h 341237"/>
              <a:gd name="connsiteX10" fmla="*/ 1308318 w 1497288"/>
              <a:gd name="connsiteY10" fmla="*/ 134835 h 341237"/>
              <a:gd name="connsiteX11" fmla="*/ 1497288 w 1497288"/>
              <a:gd name="connsiteY11" fmla="*/ 240001 h 341237"/>
              <a:gd name="connsiteX12" fmla="*/ 1448309 w 1497288"/>
              <a:gd name="connsiteY12" fmla="*/ 341231 h 34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97288" h="341237">
                <a:moveTo>
                  <a:pt x="1448309" y="341237"/>
                </a:moveTo>
                <a:cubicBezTo>
                  <a:pt x="1210327" y="189903"/>
                  <a:pt x="976679" y="114226"/>
                  <a:pt x="744158" y="114226"/>
                </a:cubicBezTo>
                <a:cubicBezTo>
                  <a:pt x="511637" y="114226"/>
                  <a:pt x="282159" y="189241"/>
                  <a:pt x="49512" y="339304"/>
                </a:cubicBezTo>
                <a:lnTo>
                  <a:pt x="0" y="238414"/>
                </a:lnTo>
                <a:cubicBezTo>
                  <a:pt x="60703" y="199262"/>
                  <a:pt x="122378" y="164469"/>
                  <a:pt x="183301" y="134998"/>
                </a:cubicBezTo>
                <a:cubicBezTo>
                  <a:pt x="244542" y="105376"/>
                  <a:pt x="306761" y="80302"/>
                  <a:pt x="368217" y="60474"/>
                </a:cubicBezTo>
                <a:cubicBezTo>
                  <a:pt x="429958" y="40552"/>
                  <a:pt x="492666" y="25366"/>
                  <a:pt x="554605" y="15333"/>
                </a:cubicBezTo>
                <a:cubicBezTo>
                  <a:pt x="616759" y="5268"/>
                  <a:pt x="679868" y="109"/>
                  <a:pt x="742180" y="2"/>
                </a:cubicBezTo>
                <a:cubicBezTo>
                  <a:pt x="804608" y="-118"/>
                  <a:pt x="868003" y="4865"/>
                  <a:pt x="930558" y="14766"/>
                </a:cubicBezTo>
                <a:cubicBezTo>
                  <a:pt x="993161" y="24673"/>
                  <a:pt x="1056683" y="39802"/>
                  <a:pt x="1119363" y="59725"/>
                </a:cubicBezTo>
                <a:cubicBezTo>
                  <a:pt x="1182028" y="79641"/>
                  <a:pt x="1245598" y="104917"/>
                  <a:pt x="1308318" y="134835"/>
                </a:cubicBezTo>
                <a:cubicBezTo>
                  <a:pt x="1370987" y="164734"/>
                  <a:pt x="1434569" y="200119"/>
                  <a:pt x="1497288" y="240001"/>
                </a:cubicBezTo>
                <a:lnTo>
                  <a:pt x="1448309" y="341231"/>
                </a:lnTo>
                <a:close/>
              </a:path>
            </a:pathLst>
          </a:custGeom>
          <a:solidFill>
            <a:srgbClr val="231F2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1A78A7A-B260-A2B7-990A-BF2D3E1CF347}"/>
              </a:ext>
            </a:extLst>
          </p:cNvPr>
          <p:cNvSpPr/>
          <p:nvPr/>
        </p:nvSpPr>
        <p:spPr>
          <a:xfrm rot="16200000">
            <a:off x="2580127" y="5273250"/>
            <a:ext cx="301882" cy="305629"/>
          </a:xfrm>
          <a:custGeom>
            <a:avLst/>
            <a:gdLst>
              <a:gd name="connsiteX0" fmla="*/ 301883 w 301882"/>
              <a:gd name="connsiteY0" fmla="*/ 293864 h 305629"/>
              <a:gd name="connsiteX1" fmla="*/ 0 w 301882"/>
              <a:gd name="connsiteY1" fmla="*/ 305630 h 305629"/>
              <a:gd name="connsiteX2" fmla="*/ 142014 w 301882"/>
              <a:gd name="connsiteY2" fmla="*/ 0 h 305629"/>
              <a:gd name="connsiteX3" fmla="*/ 301883 w 301882"/>
              <a:gd name="connsiteY3" fmla="*/ 293864 h 30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882" h="305629">
                <a:moveTo>
                  <a:pt x="301883" y="293864"/>
                </a:moveTo>
                <a:lnTo>
                  <a:pt x="0" y="305630"/>
                </a:lnTo>
                <a:lnTo>
                  <a:pt x="142014" y="0"/>
                </a:lnTo>
                <a:lnTo>
                  <a:pt x="301883" y="293864"/>
                </a:lnTo>
                <a:close/>
              </a:path>
            </a:pathLst>
          </a:custGeom>
          <a:solidFill>
            <a:srgbClr val="231F2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638D93-1F0C-DD48-B1D7-BFA8BDF4B267}"/>
              </a:ext>
            </a:extLst>
          </p:cNvPr>
          <p:cNvSpPr/>
          <p:nvPr/>
        </p:nvSpPr>
        <p:spPr>
          <a:xfrm rot="16200000">
            <a:off x="2590493" y="2670707"/>
            <a:ext cx="301953" cy="304306"/>
          </a:xfrm>
          <a:custGeom>
            <a:avLst/>
            <a:gdLst>
              <a:gd name="connsiteX0" fmla="*/ 0 w 301953"/>
              <a:gd name="connsiteY0" fmla="*/ 295319 h 304306"/>
              <a:gd name="connsiteX1" fmla="*/ 301954 w 301953"/>
              <a:gd name="connsiteY1" fmla="*/ 304307 h 304306"/>
              <a:gd name="connsiteX2" fmla="*/ 157803 w 301953"/>
              <a:gd name="connsiteY2" fmla="*/ 0 h 304306"/>
              <a:gd name="connsiteX3" fmla="*/ 0 w 301953"/>
              <a:gd name="connsiteY3" fmla="*/ 295319 h 30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953" h="304306">
                <a:moveTo>
                  <a:pt x="0" y="295319"/>
                </a:moveTo>
                <a:lnTo>
                  <a:pt x="301954" y="304307"/>
                </a:lnTo>
                <a:lnTo>
                  <a:pt x="157803" y="0"/>
                </a:lnTo>
                <a:lnTo>
                  <a:pt x="0" y="295319"/>
                </a:lnTo>
                <a:close/>
              </a:path>
            </a:pathLst>
          </a:custGeom>
          <a:solidFill>
            <a:srgbClr val="231F2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B39074-8A60-4C34-DC5B-B5DC8103DED4}"/>
              </a:ext>
            </a:extLst>
          </p:cNvPr>
          <p:cNvSpPr/>
          <p:nvPr/>
        </p:nvSpPr>
        <p:spPr>
          <a:xfrm>
            <a:off x="3579507" y="1647740"/>
            <a:ext cx="822960" cy="365760"/>
          </a:xfrm>
          <a:prstGeom prst="round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A1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108C63-F8AA-4E9D-CE6B-1B9312A36EBC}"/>
              </a:ext>
            </a:extLst>
          </p:cNvPr>
          <p:cNvSpPr/>
          <p:nvPr/>
        </p:nvSpPr>
        <p:spPr>
          <a:xfrm>
            <a:off x="5873228" y="2338240"/>
            <a:ext cx="822960" cy="365760"/>
          </a:xfrm>
          <a:prstGeom prst="round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A4</a:t>
            </a:r>
          </a:p>
        </p:txBody>
      </p:sp>
    </p:spTree>
    <p:extLst>
      <p:ext uri="{BB962C8B-B14F-4D97-AF65-F5344CB8AC3E}">
        <p14:creationId xmlns:p14="http://schemas.microsoft.com/office/powerpoint/2010/main" val="3040985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6E25BA-9069-566C-624E-C69CFC6AB575}"/>
              </a:ext>
            </a:extLst>
          </p:cNvPr>
          <p:cNvSpPr/>
          <p:nvPr/>
        </p:nvSpPr>
        <p:spPr>
          <a:xfrm>
            <a:off x="0" y="2127853"/>
            <a:ext cx="11059886" cy="32714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9B973-7A00-926D-3C8A-06C42904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7076C-A5AC-3834-F166-32E33DD4C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2858" y="2656572"/>
            <a:ext cx="10559142" cy="259955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3600">
                <a:solidFill>
                  <a:schemeClr val="bg2"/>
                </a:solidFill>
              </a:rPr>
              <a:t>May Board Meeting Recap</a:t>
            </a:r>
            <a:endParaRPr lang="en-US" sz="3200">
              <a:solidFill>
                <a:schemeClr val="bg2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3600">
                <a:solidFill>
                  <a:schemeClr val="bg2"/>
                </a:solidFill>
                <a:cs typeface="Arial"/>
              </a:rPr>
              <a:t>Engagement Updates</a:t>
            </a:r>
          </a:p>
          <a:p>
            <a:pPr>
              <a:buClr>
                <a:schemeClr val="tx2"/>
              </a:buClr>
            </a:pPr>
            <a:r>
              <a:rPr lang="en-US" sz="3600">
                <a:solidFill>
                  <a:schemeClr val="bg2"/>
                </a:solidFill>
                <a:cs typeface="Arial"/>
              </a:rPr>
              <a:t>LPA Recommendations</a:t>
            </a:r>
          </a:p>
          <a:p>
            <a:pPr>
              <a:buClr>
                <a:schemeClr val="tx2"/>
              </a:buClr>
            </a:pPr>
            <a:r>
              <a:rPr lang="en-US" sz="3600">
                <a:solidFill>
                  <a:schemeClr val="bg2"/>
                </a:solidFill>
                <a:cs typeface="Arial"/>
              </a:rPr>
              <a:t>LRT/BRT Costs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70018-EAF0-8073-AC82-773BD47F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2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7380AB-575A-E3B8-4689-29597A933118}"/>
              </a:ext>
            </a:extLst>
          </p:cNvPr>
          <p:cNvCxnSpPr/>
          <p:nvPr/>
        </p:nvCxnSpPr>
        <p:spPr>
          <a:xfrm>
            <a:off x="0" y="2319688"/>
            <a:ext cx="1105988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7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4A6384C-4152-57CC-8CB0-893366F49830}"/>
              </a:ext>
            </a:extLst>
          </p:cNvPr>
          <p:cNvGrpSpPr/>
          <p:nvPr/>
        </p:nvGrpSpPr>
        <p:grpSpPr>
          <a:xfrm>
            <a:off x="0" y="1005840"/>
            <a:ext cx="12192000" cy="5852160"/>
            <a:chOff x="0" y="1005840"/>
            <a:chExt cx="12192000" cy="58521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E6559F-0B84-1F01-781B-A22A72E78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05840"/>
              <a:ext cx="12192000" cy="585216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D48E645-4565-0D58-571C-DE730E24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7318" y="6045718"/>
              <a:ext cx="1289129" cy="402705"/>
            </a:xfrm>
            <a:prstGeom prst="rect">
              <a:avLst/>
            </a:prstGeom>
          </p:spPr>
        </p:pic>
      </p:grpSp>
      <p:sp>
        <p:nvSpPr>
          <p:cNvPr id="6" name="Rectangle 8">
            <a:extLst>
              <a:ext uri="{FF2B5EF4-FFF2-40B4-BE49-F238E27FC236}">
                <a16:creationId xmlns:a16="http://schemas.microsoft.com/office/drawing/2014/main" id="{277746DC-8B43-9B47-46E7-EACB1B3FF865}"/>
              </a:ext>
            </a:extLst>
          </p:cNvPr>
          <p:cNvSpPr/>
          <p:nvPr/>
        </p:nvSpPr>
        <p:spPr>
          <a:xfrm flipH="1" flipV="1">
            <a:off x="11097039" y="6085924"/>
            <a:ext cx="1100338" cy="1194918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F3992-7659-084B-9BA9-3C081E0F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20</a:t>
            </a:fld>
            <a:endParaRPr lang="en-US"/>
          </a:p>
        </p:txBody>
      </p:sp>
      <p:sp>
        <p:nvSpPr>
          <p:cNvPr id="34" name="Title 9">
            <a:extLst>
              <a:ext uri="{FF2B5EF4-FFF2-40B4-BE49-F238E27FC236}">
                <a16:creationId xmlns:a16="http://schemas.microsoft.com/office/drawing/2014/main" id="{988E0BC5-3350-7498-5A7C-86DB28DF5929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Recommended Alignment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D1E0D7C-6938-4A17-B3FA-32398F644614}"/>
              </a:ext>
            </a:extLst>
          </p:cNvPr>
          <p:cNvSpPr/>
          <p:nvPr/>
        </p:nvSpPr>
        <p:spPr>
          <a:xfrm>
            <a:off x="6895092" y="3429000"/>
            <a:ext cx="822960" cy="365760"/>
          </a:xfrm>
          <a:prstGeom prst="round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A1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7CCA39-1586-4DC2-C723-7643999084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17250" b="-9759"/>
          <a:stretch/>
        </p:blipFill>
        <p:spPr>
          <a:xfrm>
            <a:off x="224752" y="6023708"/>
            <a:ext cx="401974" cy="2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23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639FFB-69FF-BA0B-0AB3-8BDE40EE789A}"/>
              </a:ext>
            </a:extLst>
          </p:cNvPr>
          <p:cNvGrpSpPr/>
          <p:nvPr/>
        </p:nvGrpSpPr>
        <p:grpSpPr>
          <a:xfrm>
            <a:off x="0" y="1005840"/>
            <a:ext cx="12192000" cy="5852160"/>
            <a:chOff x="0" y="1005840"/>
            <a:chExt cx="12192000" cy="58521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E6559F-0B84-1F01-781B-A22A72E78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05840"/>
              <a:ext cx="12192000" cy="585216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8005E0E-8866-F7C7-88F2-94074A696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7318" y="6045718"/>
              <a:ext cx="1289129" cy="402705"/>
            </a:xfrm>
            <a:prstGeom prst="rect">
              <a:avLst/>
            </a:prstGeom>
          </p:spPr>
        </p:pic>
      </p:grpSp>
      <p:sp>
        <p:nvSpPr>
          <p:cNvPr id="6" name="Rectangle 8">
            <a:extLst>
              <a:ext uri="{FF2B5EF4-FFF2-40B4-BE49-F238E27FC236}">
                <a16:creationId xmlns:a16="http://schemas.microsoft.com/office/drawing/2014/main" id="{277746DC-8B43-9B47-46E7-EACB1B3FF865}"/>
              </a:ext>
            </a:extLst>
          </p:cNvPr>
          <p:cNvSpPr/>
          <p:nvPr/>
        </p:nvSpPr>
        <p:spPr>
          <a:xfrm flipH="1" flipV="1">
            <a:off x="11097039" y="6085924"/>
            <a:ext cx="1100338" cy="1194918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F3992-7659-084B-9BA9-3C081E0F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21</a:t>
            </a:fld>
            <a:endParaRPr lang="en-US"/>
          </a:p>
        </p:txBody>
      </p:sp>
      <p:sp>
        <p:nvSpPr>
          <p:cNvPr id="34" name="Title 9">
            <a:extLst>
              <a:ext uri="{FF2B5EF4-FFF2-40B4-BE49-F238E27FC236}">
                <a16:creationId xmlns:a16="http://schemas.microsoft.com/office/drawing/2014/main" id="{988E0BC5-3350-7498-5A7C-86DB28DF5929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Dedicated Guideway: Challenges and Opportunities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CE983FB-3FC3-A508-EBF0-E045F8AB74CB}"/>
              </a:ext>
            </a:extLst>
          </p:cNvPr>
          <p:cNvSpPr/>
          <p:nvPr/>
        </p:nvSpPr>
        <p:spPr>
          <a:xfrm>
            <a:off x="9331436" y="2147494"/>
            <a:ext cx="209689" cy="209689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C78D955-427C-8DE6-E5C4-39ABA095B37E}"/>
              </a:ext>
            </a:extLst>
          </p:cNvPr>
          <p:cNvSpPr/>
          <p:nvPr/>
        </p:nvSpPr>
        <p:spPr>
          <a:xfrm>
            <a:off x="7191917" y="4359979"/>
            <a:ext cx="209689" cy="209689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D669304-DF89-B564-FD8C-3EBC126B6AEB}"/>
              </a:ext>
            </a:extLst>
          </p:cNvPr>
          <p:cNvSpPr/>
          <p:nvPr/>
        </p:nvSpPr>
        <p:spPr>
          <a:xfrm>
            <a:off x="8282768" y="2178989"/>
            <a:ext cx="209689" cy="209689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57D2BC6-E6AD-B033-2DB8-C6D7DBE820BE}"/>
              </a:ext>
            </a:extLst>
          </p:cNvPr>
          <p:cNvSpPr/>
          <p:nvPr/>
        </p:nvSpPr>
        <p:spPr>
          <a:xfrm>
            <a:off x="7191917" y="4571399"/>
            <a:ext cx="209689" cy="209689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82B6B06-FDE7-F65E-9184-756D4D5ACCBD}"/>
              </a:ext>
            </a:extLst>
          </p:cNvPr>
          <p:cNvSpPr/>
          <p:nvPr/>
        </p:nvSpPr>
        <p:spPr>
          <a:xfrm>
            <a:off x="7211007" y="3021275"/>
            <a:ext cx="209689" cy="209689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FE1BF8C-46D5-82D1-B571-D8498CD132F9}"/>
              </a:ext>
            </a:extLst>
          </p:cNvPr>
          <p:cNvSpPr/>
          <p:nvPr/>
        </p:nvSpPr>
        <p:spPr>
          <a:xfrm>
            <a:off x="7234100" y="2229693"/>
            <a:ext cx="209689" cy="209689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CDF6DCF-AF3F-C0D7-4A84-72CB3C79494A}"/>
              </a:ext>
            </a:extLst>
          </p:cNvPr>
          <p:cNvSpPr/>
          <p:nvPr/>
        </p:nvSpPr>
        <p:spPr>
          <a:xfrm>
            <a:off x="6358801" y="5100065"/>
            <a:ext cx="209689" cy="209689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530946-9A2E-FB12-2B77-46464BCFC186}"/>
              </a:ext>
            </a:extLst>
          </p:cNvPr>
          <p:cNvGrpSpPr/>
          <p:nvPr/>
        </p:nvGrpSpPr>
        <p:grpSpPr>
          <a:xfrm>
            <a:off x="143311" y="1156880"/>
            <a:ext cx="2506082" cy="2667006"/>
            <a:chOff x="143311" y="1156880"/>
            <a:chExt cx="2506082" cy="266700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053A4F3-34BF-33AA-2D71-59855265C2C9}"/>
                </a:ext>
              </a:extLst>
            </p:cNvPr>
            <p:cNvSpPr/>
            <p:nvPr/>
          </p:nvSpPr>
          <p:spPr>
            <a:xfrm>
              <a:off x="143311" y="1156880"/>
              <a:ext cx="2506082" cy="26640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45B0A5E-233B-4D51-5364-C43C721A992E}"/>
                </a:ext>
              </a:extLst>
            </p:cNvPr>
            <p:cNvSpPr txBox="1"/>
            <p:nvPr/>
          </p:nvSpPr>
          <p:spPr>
            <a:xfrm>
              <a:off x="275661" y="1295840"/>
              <a:ext cx="16341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Feasibility Scan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B80170-E356-7E39-4180-19C1EA77CDE9}"/>
                </a:ext>
              </a:extLst>
            </p:cNvPr>
            <p:cNvSpPr txBox="1"/>
            <p:nvPr/>
          </p:nvSpPr>
          <p:spPr>
            <a:xfrm>
              <a:off x="608215" y="1624274"/>
              <a:ext cx="11993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Constrained </a:t>
              </a:r>
            </a:p>
            <a:p>
              <a:r>
                <a:rPr lang="en-US" sz="1400"/>
                <a:t>Right-of-way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6A5651C-9B69-12F0-88DA-2196BF3D1084}"/>
                </a:ext>
              </a:extLst>
            </p:cNvPr>
            <p:cNvSpPr txBox="1"/>
            <p:nvPr/>
          </p:nvSpPr>
          <p:spPr>
            <a:xfrm>
              <a:off x="608215" y="2168151"/>
              <a:ext cx="15680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Bridge Structures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676D708-C196-8E3E-5952-B0354CF2CB7C}"/>
                </a:ext>
              </a:extLst>
            </p:cNvPr>
            <p:cNvSpPr txBox="1"/>
            <p:nvPr/>
          </p:nvSpPr>
          <p:spPr>
            <a:xfrm>
              <a:off x="608215" y="2545656"/>
              <a:ext cx="11375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Sharp Turn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5DFEAB1-628C-3577-EBFA-7743F7FE6D00}"/>
                </a:ext>
              </a:extLst>
            </p:cNvPr>
            <p:cNvSpPr/>
            <p:nvPr/>
          </p:nvSpPr>
          <p:spPr>
            <a:xfrm>
              <a:off x="296459" y="1826209"/>
              <a:ext cx="326224" cy="119968"/>
            </a:xfrm>
            <a:prstGeom prst="roundRect">
              <a:avLst/>
            </a:prstGeom>
            <a:solidFill>
              <a:srgbClr val="E64C00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FF7B250-6965-1DDB-A2E4-6A57F38D433E}"/>
                </a:ext>
              </a:extLst>
            </p:cNvPr>
            <p:cNvSpPr/>
            <p:nvPr/>
          </p:nvSpPr>
          <p:spPr>
            <a:xfrm>
              <a:off x="354727" y="2224263"/>
              <a:ext cx="209689" cy="20968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34C12D5-2735-3C09-E15A-266EAA66BAF2}"/>
                </a:ext>
              </a:extLst>
            </p:cNvPr>
            <p:cNvSpPr/>
            <p:nvPr/>
          </p:nvSpPr>
          <p:spPr>
            <a:xfrm>
              <a:off x="354727" y="2594870"/>
              <a:ext cx="209689" cy="209689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227E5F7-D305-5F39-9B63-06ACD33904C8}"/>
                </a:ext>
              </a:extLst>
            </p:cNvPr>
            <p:cNvSpPr txBox="1"/>
            <p:nvPr/>
          </p:nvSpPr>
          <p:spPr>
            <a:xfrm>
              <a:off x="608215" y="2923161"/>
              <a:ext cx="18662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Highway Interchange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B40B884-4B5C-3F1A-B877-96DB0AAA39C7}"/>
                </a:ext>
              </a:extLst>
            </p:cNvPr>
            <p:cNvSpPr/>
            <p:nvPr/>
          </p:nvSpPr>
          <p:spPr>
            <a:xfrm>
              <a:off x="354727" y="2970200"/>
              <a:ext cx="209689" cy="209689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7597795-EEA0-1313-210D-213DEB8CCDB5}"/>
                </a:ext>
              </a:extLst>
            </p:cNvPr>
            <p:cNvSpPr txBox="1"/>
            <p:nvPr/>
          </p:nvSpPr>
          <p:spPr>
            <a:xfrm>
              <a:off x="608215" y="3300666"/>
              <a:ext cx="18662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At-grade Railroad Crossing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D658476-AB6B-6F39-1F2B-BADF36D89C2F}"/>
                </a:ext>
              </a:extLst>
            </p:cNvPr>
            <p:cNvSpPr/>
            <p:nvPr/>
          </p:nvSpPr>
          <p:spPr>
            <a:xfrm>
              <a:off x="354727" y="3453352"/>
              <a:ext cx="209689" cy="20968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3538E22-8C11-023A-C6E8-41629D6320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17250" b="-9759"/>
          <a:stretch/>
        </p:blipFill>
        <p:spPr>
          <a:xfrm>
            <a:off x="224752" y="6023708"/>
            <a:ext cx="401974" cy="25091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6A97AD-15AA-C4B9-ABFE-9615AC06FD1F}"/>
              </a:ext>
            </a:extLst>
          </p:cNvPr>
          <p:cNvSpPr/>
          <p:nvPr/>
        </p:nvSpPr>
        <p:spPr>
          <a:xfrm>
            <a:off x="10596052" y="2147494"/>
            <a:ext cx="731520" cy="228600"/>
          </a:xfrm>
          <a:prstGeom prst="roundRect">
            <a:avLst/>
          </a:prstGeom>
          <a:solidFill>
            <a:srgbClr val="E64C0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55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85CCD3-D89E-46EC-F957-E523B550A324}"/>
              </a:ext>
            </a:extLst>
          </p:cNvPr>
          <p:cNvSpPr/>
          <p:nvPr/>
        </p:nvSpPr>
        <p:spPr>
          <a:xfrm>
            <a:off x="8340313" y="1454679"/>
            <a:ext cx="3658293" cy="53558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E85CD1-67CF-0AF4-41E3-0F964EAAB0BD}"/>
              </a:ext>
            </a:extLst>
          </p:cNvPr>
          <p:cNvSpPr/>
          <p:nvPr/>
        </p:nvSpPr>
        <p:spPr>
          <a:xfrm>
            <a:off x="4264377" y="1362075"/>
            <a:ext cx="3658293" cy="54484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57C3E1-29CD-F8FC-EDF7-6BAE402ACC41}"/>
              </a:ext>
            </a:extLst>
          </p:cNvPr>
          <p:cNvSpPr/>
          <p:nvPr/>
        </p:nvSpPr>
        <p:spPr>
          <a:xfrm>
            <a:off x="188441" y="1362075"/>
            <a:ext cx="3658293" cy="54484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77746DC-8B43-9B47-46E7-EACB1B3FF865}"/>
              </a:ext>
            </a:extLst>
          </p:cNvPr>
          <p:cNvSpPr/>
          <p:nvPr/>
        </p:nvSpPr>
        <p:spPr>
          <a:xfrm flipH="1" flipV="1">
            <a:off x="11097039" y="6085924"/>
            <a:ext cx="1100338" cy="1194918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F3992-7659-084B-9BA9-3C081E0F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22</a:t>
            </a:fld>
            <a:endParaRPr lang="en-US"/>
          </a:p>
        </p:txBody>
      </p:sp>
      <p:sp>
        <p:nvSpPr>
          <p:cNvPr id="34" name="Title 9">
            <a:extLst>
              <a:ext uri="{FF2B5EF4-FFF2-40B4-BE49-F238E27FC236}">
                <a16:creationId xmlns:a16="http://schemas.microsoft.com/office/drawing/2014/main" id="{988E0BC5-3350-7498-5A7C-86DB28DF5929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FAA Extension Service Options</a:t>
            </a:r>
          </a:p>
        </p:txBody>
      </p:sp>
      <p:sp>
        <p:nvSpPr>
          <p:cNvPr id="23" name="Rectangle: Top Corners Rounded 22">
            <a:extLst>
              <a:ext uri="{FF2B5EF4-FFF2-40B4-BE49-F238E27FC236}">
                <a16:creationId xmlns:a16="http://schemas.microsoft.com/office/drawing/2014/main" id="{B9F8FC81-3F10-EA1E-AE2A-1966946D5F87}"/>
              </a:ext>
            </a:extLst>
          </p:cNvPr>
          <p:cNvSpPr/>
          <p:nvPr/>
        </p:nvSpPr>
        <p:spPr>
          <a:xfrm>
            <a:off x="8345263" y="1170677"/>
            <a:ext cx="3657601" cy="914400"/>
          </a:xfrm>
          <a:prstGeom prst="round2Same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Option 3: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Shuttle Connector Service</a:t>
            </a:r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1B1B728E-895D-E120-F3BF-0C52B320CC54}"/>
              </a:ext>
            </a:extLst>
          </p:cNvPr>
          <p:cNvSpPr/>
          <p:nvPr/>
        </p:nvSpPr>
        <p:spPr>
          <a:xfrm>
            <a:off x="4267207" y="1170679"/>
            <a:ext cx="3657600" cy="914400"/>
          </a:xfrm>
          <a:prstGeom prst="round2Same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Option 2: 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Deviated Service Pattern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30B565B8-621D-F939-687D-B02B0D6F5A3F}"/>
              </a:ext>
            </a:extLst>
          </p:cNvPr>
          <p:cNvSpPr/>
          <p:nvPr/>
        </p:nvSpPr>
        <p:spPr>
          <a:xfrm>
            <a:off x="189134" y="1170679"/>
            <a:ext cx="3657600" cy="914400"/>
          </a:xfrm>
          <a:prstGeom prst="round2Same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Option 1: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Regular Service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E738D0-51D5-A0F5-58F5-11889CBD7699}"/>
              </a:ext>
            </a:extLst>
          </p:cNvPr>
          <p:cNvSpPr txBox="1"/>
          <p:nvPr/>
        </p:nvSpPr>
        <p:spPr>
          <a:xfrm>
            <a:off x="259806" y="4085909"/>
            <a:ext cx="35745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/>
                </a:solidFill>
              </a:rPr>
              <a:t>All trips serve both Airport and FAA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800" b="1">
              <a:solidFill>
                <a:schemeClr val="tx1"/>
              </a:solidFill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/>
                </a:solidFill>
              </a:rPr>
              <a:t>Requires additional investment in guideway and stations 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800" b="1">
              <a:solidFill>
                <a:schemeClr val="tx1"/>
              </a:solidFill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/>
                </a:solidFill>
              </a:rPr>
              <a:t>Longer trip times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75CF9-7740-71E1-3CCE-10A4B2F8C50C}"/>
              </a:ext>
            </a:extLst>
          </p:cNvPr>
          <p:cNvSpPr txBox="1"/>
          <p:nvPr/>
        </p:nvSpPr>
        <p:spPr>
          <a:xfrm>
            <a:off x="4267207" y="4066108"/>
            <a:ext cx="365546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/>
                </a:solidFill>
              </a:rPr>
              <a:t>Some trips go to Airport/some go to FAA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800" b="1">
              <a:solidFill>
                <a:schemeClr val="tx1"/>
              </a:solidFill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/>
                </a:solidFill>
              </a:rPr>
              <a:t>Requires additional investment in guideway and stations 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800" b="1">
              <a:solidFill>
                <a:schemeClr val="tx1"/>
              </a:solidFill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/>
                </a:solidFill>
              </a:rPr>
              <a:t>Reduced frequency to Airport, c</a:t>
            </a:r>
            <a:r>
              <a:rPr lang="en-US" b="1"/>
              <a:t>an introduce rider confusion</a:t>
            </a:r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460685-D0B8-58ED-25C7-70EDBE4766F9}"/>
              </a:ext>
            </a:extLst>
          </p:cNvPr>
          <p:cNvSpPr txBox="1"/>
          <p:nvPr/>
        </p:nvSpPr>
        <p:spPr>
          <a:xfrm>
            <a:off x="8345263" y="4066108"/>
            <a:ext cx="357459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/>
                </a:solidFill>
              </a:rPr>
              <a:t>FAA Complex served by a shuttle service from an RTA Station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800" b="1">
              <a:solidFill>
                <a:schemeClr val="tx1"/>
              </a:solidFill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/>
                </a:solidFill>
              </a:rPr>
              <a:t>Less additional investment in guideway and stations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800" b="1">
              <a:solidFill>
                <a:schemeClr val="tx1"/>
              </a:solidFill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/>
                </a:solidFill>
              </a:rPr>
              <a:t>Not a one-seat-ride for </a:t>
            </a:r>
            <a:br>
              <a:rPr lang="en-US" sz="1800" b="1">
                <a:solidFill>
                  <a:schemeClr val="tx1"/>
                </a:solidFill>
              </a:rPr>
            </a:br>
            <a:r>
              <a:rPr lang="en-US" sz="1800" b="1">
                <a:solidFill>
                  <a:schemeClr val="tx1"/>
                </a:solidFill>
              </a:rPr>
              <a:t>FAA employees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6D76200-ABB0-84D5-1DD8-622D99563582}"/>
              </a:ext>
            </a:extLst>
          </p:cNvPr>
          <p:cNvGrpSpPr/>
          <p:nvPr/>
        </p:nvGrpSpPr>
        <p:grpSpPr>
          <a:xfrm>
            <a:off x="5197648" y="2466076"/>
            <a:ext cx="1796704" cy="1399719"/>
            <a:chOff x="5119565" y="2459665"/>
            <a:chExt cx="1796704" cy="1399719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22D5919-5F5F-9C36-540C-C1CA28E0F4C2}"/>
                </a:ext>
              </a:extLst>
            </p:cNvPr>
            <p:cNvCxnSpPr>
              <a:cxnSpLocks/>
            </p:cNvCxnSpPr>
            <p:nvPr/>
          </p:nvCxnSpPr>
          <p:spPr>
            <a:xfrm>
              <a:off x="6483406" y="2459665"/>
              <a:ext cx="694" cy="1066861"/>
            </a:xfrm>
            <a:prstGeom prst="straightConnector1">
              <a:avLst/>
            </a:prstGeom>
            <a:ln w="76200">
              <a:solidFill>
                <a:srgbClr val="FF8C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659E22A-94D7-80D4-08DE-B23583C15983}"/>
                </a:ext>
              </a:extLst>
            </p:cNvPr>
            <p:cNvCxnSpPr>
              <a:cxnSpLocks/>
            </p:cNvCxnSpPr>
            <p:nvPr/>
          </p:nvCxnSpPr>
          <p:spPr>
            <a:xfrm>
              <a:off x="5429939" y="2466076"/>
              <a:ext cx="0" cy="762000"/>
            </a:xfrm>
            <a:prstGeom prst="straightConnector1">
              <a:avLst/>
            </a:prstGeom>
            <a:ln w="76200">
              <a:solidFill>
                <a:srgbClr val="FF8C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F21DFC1-C47B-36D4-FEC4-13DF1ED2F6C4}"/>
                </a:ext>
              </a:extLst>
            </p:cNvPr>
            <p:cNvCxnSpPr>
              <a:cxnSpLocks/>
            </p:cNvCxnSpPr>
            <p:nvPr/>
          </p:nvCxnSpPr>
          <p:spPr>
            <a:xfrm>
              <a:off x="5391961" y="2491476"/>
              <a:ext cx="1092139" cy="0"/>
            </a:xfrm>
            <a:prstGeom prst="line">
              <a:avLst/>
            </a:prstGeom>
            <a:ln w="76200">
              <a:solidFill>
                <a:srgbClr val="FF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D4EE1A4-D4EF-B473-BFDB-FBA5EC723279}"/>
                </a:ext>
              </a:extLst>
            </p:cNvPr>
            <p:cNvCxnSpPr>
              <a:cxnSpLocks/>
            </p:cNvCxnSpPr>
            <p:nvPr/>
          </p:nvCxnSpPr>
          <p:spPr>
            <a:xfrm>
              <a:off x="6483406" y="2531692"/>
              <a:ext cx="1" cy="37845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190A30B-39F0-9DAD-F8C0-3CA2FC084B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05960" y="2488936"/>
              <a:ext cx="365157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DD68684-3F06-6C25-61ED-5AFB17200717}"/>
                </a:ext>
              </a:extLst>
            </p:cNvPr>
            <p:cNvSpPr txBox="1"/>
            <p:nvPr/>
          </p:nvSpPr>
          <p:spPr>
            <a:xfrm>
              <a:off x="5119565" y="3205755"/>
              <a:ext cx="620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FAA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579ED52-22E6-67FA-3327-CE778A2A9791}"/>
                </a:ext>
              </a:extLst>
            </p:cNvPr>
            <p:cNvSpPr txBox="1"/>
            <p:nvPr/>
          </p:nvSpPr>
          <p:spPr>
            <a:xfrm>
              <a:off x="6051930" y="3490052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Airport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8F2AE9C-DF86-C314-4407-2B5AAF0A225F}"/>
              </a:ext>
            </a:extLst>
          </p:cNvPr>
          <p:cNvGrpSpPr/>
          <p:nvPr/>
        </p:nvGrpSpPr>
        <p:grpSpPr>
          <a:xfrm>
            <a:off x="1076265" y="2135876"/>
            <a:ext cx="1796704" cy="1723508"/>
            <a:chOff x="920099" y="2135876"/>
            <a:chExt cx="1796704" cy="172350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10E2ADC-80BD-7B1D-1C6D-73AA7528F5B3}"/>
                </a:ext>
              </a:extLst>
            </p:cNvPr>
            <p:cNvCxnSpPr>
              <a:cxnSpLocks/>
            </p:cNvCxnSpPr>
            <p:nvPr/>
          </p:nvCxnSpPr>
          <p:spPr>
            <a:xfrm>
              <a:off x="2284634" y="2135876"/>
              <a:ext cx="0" cy="1390650"/>
            </a:xfrm>
            <a:prstGeom prst="straightConnector1">
              <a:avLst/>
            </a:prstGeom>
            <a:ln w="76200">
              <a:solidFill>
                <a:srgbClr val="FF8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B22321E-4FA9-EC38-C081-E97D05387B21}"/>
                </a:ext>
              </a:extLst>
            </p:cNvPr>
            <p:cNvCxnSpPr>
              <a:cxnSpLocks/>
              <a:endCxn id="38" idx="0"/>
            </p:cNvCxnSpPr>
            <p:nvPr/>
          </p:nvCxnSpPr>
          <p:spPr>
            <a:xfrm>
              <a:off x="1230473" y="2466076"/>
              <a:ext cx="0" cy="739679"/>
            </a:xfrm>
            <a:prstGeom prst="straightConnector1">
              <a:avLst/>
            </a:prstGeom>
            <a:ln w="76200">
              <a:solidFill>
                <a:srgbClr val="FF8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5A24974-EFDB-51E1-E3CA-6DE195EC0E07}"/>
                </a:ext>
              </a:extLst>
            </p:cNvPr>
            <p:cNvCxnSpPr>
              <a:cxnSpLocks/>
            </p:cNvCxnSpPr>
            <p:nvPr/>
          </p:nvCxnSpPr>
          <p:spPr>
            <a:xfrm>
              <a:off x="1192495" y="2491476"/>
              <a:ext cx="1092139" cy="0"/>
            </a:xfrm>
            <a:prstGeom prst="line">
              <a:avLst/>
            </a:prstGeom>
            <a:ln w="7620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397693-7F71-F526-D28D-67AF9255980A}"/>
                </a:ext>
              </a:extLst>
            </p:cNvPr>
            <p:cNvSpPr txBox="1"/>
            <p:nvPr/>
          </p:nvSpPr>
          <p:spPr>
            <a:xfrm>
              <a:off x="920099" y="3205755"/>
              <a:ext cx="620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FAA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8D72FA0-15AC-6990-9CFD-001FC25B0BB3}"/>
                </a:ext>
              </a:extLst>
            </p:cNvPr>
            <p:cNvSpPr txBox="1"/>
            <p:nvPr/>
          </p:nvSpPr>
          <p:spPr>
            <a:xfrm>
              <a:off x="1852464" y="3490052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Airport</a:t>
              </a:r>
            </a:p>
          </p:txBody>
        </p:sp>
        <p:sp>
          <p:nvSpPr>
            <p:cNvPr id="62" name="Arrow: U-Turn 61">
              <a:extLst>
                <a:ext uri="{FF2B5EF4-FFF2-40B4-BE49-F238E27FC236}">
                  <a16:creationId xmlns:a16="http://schemas.microsoft.com/office/drawing/2014/main" id="{7DD53215-9917-4A97-13CA-11FFB6933975}"/>
                </a:ext>
              </a:extLst>
            </p:cNvPr>
            <p:cNvSpPr/>
            <p:nvPr/>
          </p:nvSpPr>
          <p:spPr>
            <a:xfrm flipH="1">
              <a:off x="1501793" y="2756504"/>
              <a:ext cx="510827" cy="320116"/>
            </a:xfrm>
            <a:prstGeom prst="utur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02C0B09-72EF-4B53-CE43-5DFBD405C7A3}"/>
              </a:ext>
            </a:extLst>
          </p:cNvPr>
          <p:cNvGrpSpPr/>
          <p:nvPr/>
        </p:nvGrpSpPr>
        <p:grpSpPr>
          <a:xfrm>
            <a:off x="9319031" y="2135876"/>
            <a:ext cx="1796704" cy="1723508"/>
            <a:chOff x="9319031" y="2135876"/>
            <a:chExt cx="1796704" cy="1723508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4F66E8C-D0AE-7141-A0AC-2E696C17E96E}"/>
                </a:ext>
              </a:extLst>
            </p:cNvPr>
            <p:cNvCxnSpPr>
              <a:cxnSpLocks/>
            </p:cNvCxnSpPr>
            <p:nvPr/>
          </p:nvCxnSpPr>
          <p:spPr>
            <a:xfrm>
              <a:off x="9629405" y="2466076"/>
              <a:ext cx="0" cy="762000"/>
            </a:xfrm>
            <a:prstGeom prst="straightConnector1">
              <a:avLst/>
            </a:prstGeom>
            <a:ln w="76200">
              <a:solidFill>
                <a:schemeClr val="bg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CF4D4F8-2148-5007-9890-8CB39DC27124}"/>
                </a:ext>
              </a:extLst>
            </p:cNvPr>
            <p:cNvCxnSpPr>
              <a:cxnSpLocks/>
            </p:cNvCxnSpPr>
            <p:nvPr/>
          </p:nvCxnSpPr>
          <p:spPr>
            <a:xfrm>
              <a:off x="9591427" y="2491476"/>
              <a:ext cx="1092139" cy="0"/>
            </a:xfrm>
            <a:prstGeom prst="line">
              <a:avLst/>
            </a:prstGeom>
            <a:ln w="76200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ADDF3D7-274F-F816-2C3D-44ED76E7014E}"/>
                </a:ext>
              </a:extLst>
            </p:cNvPr>
            <p:cNvSpPr txBox="1"/>
            <p:nvPr/>
          </p:nvSpPr>
          <p:spPr>
            <a:xfrm>
              <a:off x="9319031" y="3205755"/>
              <a:ext cx="620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FAA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EE0B467-C1B6-5C8B-7E83-FA6AB99D4D6A}"/>
                </a:ext>
              </a:extLst>
            </p:cNvPr>
            <p:cNvSpPr txBox="1"/>
            <p:nvPr/>
          </p:nvSpPr>
          <p:spPr>
            <a:xfrm>
              <a:off x="10251396" y="3490052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Airport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FDEFE856-B962-1CE3-0A97-48DB0A182C5C}"/>
                </a:ext>
              </a:extLst>
            </p:cNvPr>
            <p:cNvGrpSpPr/>
            <p:nvPr/>
          </p:nvGrpSpPr>
          <p:grpSpPr>
            <a:xfrm>
              <a:off x="9723270" y="2491217"/>
              <a:ext cx="632736" cy="0"/>
              <a:chOff x="8299507" y="3240781"/>
              <a:chExt cx="632736" cy="0"/>
            </a:xfrm>
          </p:grpSpPr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5E4A174B-2A7E-BEA0-DE7A-C74D79F80E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99507" y="3240781"/>
                <a:ext cx="412693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7EFAC9E9-F4A9-C34A-F6BF-CF08F702DC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55567" y="3240781"/>
                <a:ext cx="37667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3BB57F9-C602-A0CB-59CC-E57794F03AA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3566" y="2135876"/>
              <a:ext cx="0" cy="1390650"/>
            </a:xfrm>
            <a:prstGeom prst="straightConnector1">
              <a:avLst/>
            </a:prstGeom>
            <a:ln w="76200">
              <a:solidFill>
                <a:srgbClr val="FF8C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9D7C413-0756-93E7-A6C3-6E2DA1B1A5A8}"/>
              </a:ext>
            </a:extLst>
          </p:cNvPr>
          <p:cNvCxnSpPr>
            <a:cxnSpLocks/>
          </p:cNvCxnSpPr>
          <p:nvPr/>
        </p:nvCxnSpPr>
        <p:spPr>
          <a:xfrm flipV="1">
            <a:off x="2032946" y="2611967"/>
            <a:ext cx="269987" cy="1837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10B7ACF-AE3F-F45B-37E0-67A1FC8C3AB6}"/>
              </a:ext>
            </a:extLst>
          </p:cNvPr>
          <p:cNvCxnSpPr>
            <a:cxnSpLocks/>
          </p:cNvCxnSpPr>
          <p:nvPr/>
        </p:nvCxnSpPr>
        <p:spPr>
          <a:xfrm>
            <a:off x="6561489" y="2131737"/>
            <a:ext cx="0" cy="366150"/>
          </a:xfrm>
          <a:prstGeom prst="line">
            <a:avLst/>
          </a:prstGeom>
          <a:ln w="76200">
            <a:solidFill>
              <a:srgbClr val="FF8C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661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0C54F55A-B80A-0556-22A9-1CE037B5A98C}"/>
              </a:ext>
            </a:extLst>
          </p:cNvPr>
          <p:cNvSpPr/>
          <p:nvPr/>
        </p:nvSpPr>
        <p:spPr>
          <a:xfrm>
            <a:off x="6194611" y="2312334"/>
            <a:ext cx="2474259" cy="247425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2C2D1C-225D-E720-783B-D19F9692C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8E83-6B68-4E92-B9C0-0D048FDEBCC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024D93-5FB3-CF3D-82CF-D15A2EE6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Engagement Updates</a:t>
            </a:r>
          </a:p>
        </p:txBody>
      </p:sp>
      <p:pic>
        <p:nvPicPr>
          <p:cNvPr id="5" name="Graphic 4" descr="Meeting with solid fill">
            <a:extLst>
              <a:ext uri="{FF2B5EF4-FFF2-40B4-BE49-F238E27FC236}">
                <a16:creationId xmlns:a16="http://schemas.microsoft.com/office/drawing/2014/main" id="{B41EA01B-8AC2-D768-A7D5-DF1CDA613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9752" y="2657476"/>
            <a:ext cx="1783976" cy="17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45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20">
            <a:extLst>
              <a:ext uri="{FF2B5EF4-FFF2-40B4-BE49-F238E27FC236}">
                <a16:creationId xmlns:a16="http://schemas.microsoft.com/office/drawing/2014/main" id="{11C3457A-FF21-E164-6D1E-14D052B48AA9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0" y="1173019"/>
            <a:ext cx="12191999" cy="5134346"/>
          </a:xfrm>
          <a:prstGeom prst="roundRect">
            <a:avLst>
              <a:gd name="adj" fmla="val 0"/>
            </a:avLst>
          </a:prstGeom>
          <a:solidFill>
            <a:schemeClr val="bg1">
              <a:lumMod val="50000"/>
              <a:alpha val="11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963" tIns="71963" rIns="71963" bIns="71963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E502D-E92C-46E3-9D5F-CB89094E4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8E83-6B68-4E92-B9C0-0D048FDEBCC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DC83D4B-97F3-DCF1-E011-641D51ED3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72" y="1214469"/>
            <a:ext cx="11185071" cy="790170"/>
          </a:xfrm>
        </p:spPr>
        <p:txBody>
          <a:bodyPr/>
          <a:lstStyle/>
          <a:p>
            <a:r>
              <a:rPr lang="en-US"/>
              <a:t>Virtual Town Hall Recap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D498F7A-0B73-4139-A480-62A9DCAC0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772" y="1956027"/>
            <a:ext cx="6400268" cy="435133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b="1">
                <a:solidFill>
                  <a:schemeClr val="tx2"/>
                </a:solidFill>
              </a:rPr>
              <a:t>May 14, 2024 </a:t>
            </a:r>
            <a:r>
              <a:rPr lang="en-US" sz="2000"/>
              <a:t>on Zoom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b="1">
                <a:solidFill>
                  <a:schemeClr val="tx2"/>
                </a:solidFill>
              </a:rPr>
              <a:t>Total of </a:t>
            </a:r>
            <a:r>
              <a:rPr lang="en-US" sz="2200" b="1" dirty="0">
                <a:solidFill>
                  <a:schemeClr val="tx2"/>
                </a:solidFill>
              </a:rPr>
              <a:t>61 </a:t>
            </a:r>
            <a:r>
              <a:rPr lang="en-US" sz="2200" b="1">
                <a:solidFill>
                  <a:schemeClr val="tx2"/>
                </a:solidFill>
              </a:rPr>
              <a:t>views</a:t>
            </a:r>
            <a:br>
              <a:rPr lang="en-US" sz="2200" b="1">
                <a:solidFill>
                  <a:schemeClr val="tx2"/>
                </a:solidFill>
              </a:rPr>
            </a:br>
            <a:r>
              <a:rPr lang="en-US" sz="2000"/>
              <a:t>(9 live viewers and </a:t>
            </a:r>
            <a:r>
              <a:rPr lang="en-US" sz="2000" dirty="0"/>
              <a:t>57</a:t>
            </a:r>
            <a:r>
              <a:rPr lang="en-US" sz="2000"/>
              <a:t> views of recording)</a:t>
            </a:r>
            <a:endParaRPr lang="en-US" sz="2000" b="1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b="1">
                <a:solidFill>
                  <a:schemeClr val="tx2"/>
                </a:solidFill>
              </a:rPr>
              <a:t>Presented Recommended LPAs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b="1">
                <a:solidFill>
                  <a:schemeClr val="tx2"/>
                </a:solidFill>
              </a:rPr>
              <a:t>Live Question and Answer Session </a:t>
            </a:r>
            <a:r>
              <a:rPr lang="en-US" sz="2000"/>
              <a:t>included questions received online prior to Virtual Town Hall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b="1">
                <a:solidFill>
                  <a:schemeClr val="tx2"/>
                </a:solidFill>
              </a:rPr>
              <a:t>Recording of Town Hall </a:t>
            </a:r>
            <a:r>
              <a:rPr lang="en-US" sz="2000"/>
              <a:t>posted online following event</a:t>
            </a:r>
            <a:endParaRPr lang="en-US" sz="22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F118D7-CE20-6CB2-2BCE-DF416BB58A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" b="307"/>
          <a:stretch/>
        </p:blipFill>
        <p:spPr bwMode="auto">
          <a:xfrm>
            <a:off x="6977855" y="1454192"/>
            <a:ext cx="4603988" cy="4572000"/>
          </a:xfrm>
          <a:prstGeom prst="roundRect">
            <a:avLst>
              <a:gd name="adj" fmla="val 3637"/>
            </a:avLst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0106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B5A3-5146-549E-D9FF-EC7574C6F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In-Person Events</a:t>
            </a:r>
          </a:p>
        </p:txBody>
      </p:sp>
      <p:pic>
        <p:nvPicPr>
          <p:cNvPr id="6" name="Content Placeholder 5" descr="A poster with text and images&#10;&#10;Description automatically generated">
            <a:extLst>
              <a:ext uri="{FF2B5EF4-FFF2-40B4-BE49-F238E27FC236}">
                <a16:creationId xmlns:a16="http://schemas.microsoft.com/office/drawing/2014/main" id="{BF813F1F-6C79-8A6F-75AF-6AB318CF9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0" y="2138589"/>
            <a:ext cx="4351338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6336F-A0AF-0FF3-114B-AE3E5690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 descr="Two women sitting at a table&#10;&#10;Description automatically generated">
            <a:extLst>
              <a:ext uri="{FF2B5EF4-FFF2-40B4-BE49-F238E27FC236}">
                <a16:creationId xmlns:a16="http://schemas.microsoft.com/office/drawing/2014/main" id="{0630516A-3FAB-93A4-C138-B974C54DC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99" y="2138589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06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0">
            <a:extLst>
              <a:ext uri="{FF2B5EF4-FFF2-40B4-BE49-F238E27FC236}">
                <a16:creationId xmlns:a16="http://schemas.microsoft.com/office/drawing/2014/main" id="{D69F853B-0243-A992-BA1C-21615B298662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1173019"/>
            <a:ext cx="12191999" cy="4858326"/>
          </a:xfrm>
          <a:prstGeom prst="roundRect">
            <a:avLst>
              <a:gd name="adj" fmla="val 0"/>
            </a:avLst>
          </a:prstGeom>
          <a:solidFill>
            <a:schemeClr val="bg1">
              <a:lumMod val="50000"/>
              <a:alpha val="11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1963" tIns="71963" rIns="71963" bIns="71963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z="20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B55C85-2C5C-B36F-E7AF-9298CB6A3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72" y="1214469"/>
            <a:ext cx="11185071" cy="790170"/>
          </a:xfrm>
        </p:spPr>
        <p:txBody>
          <a:bodyPr/>
          <a:lstStyle/>
          <a:p>
            <a:r>
              <a:rPr lang="en-US"/>
              <a:t>Engagement Recap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81F8F2-2948-53B0-F9A1-671AEDA79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772" y="1755163"/>
            <a:ext cx="5080423" cy="435133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b="1">
                <a:solidFill>
                  <a:schemeClr val="tx2"/>
                </a:solidFill>
              </a:rPr>
              <a:t>Three pop-up events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b="1">
                <a:solidFill>
                  <a:schemeClr val="tx2"/>
                </a:solidFill>
              </a:rPr>
              <a:t>13 Stakeholder Interviews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b="1">
                <a:solidFill>
                  <a:schemeClr val="tx2"/>
                </a:solidFill>
              </a:rPr>
              <a:t>170</a:t>
            </a:r>
            <a:r>
              <a:rPr lang="en-US" sz="2000">
                <a:solidFill>
                  <a:schemeClr val="tx2"/>
                </a:solidFill>
              </a:rPr>
              <a:t> </a:t>
            </a:r>
            <a:r>
              <a:rPr lang="en-US" sz="2000" b="1">
                <a:solidFill>
                  <a:schemeClr val="tx2"/>
                </a:solidFill>
              </a:rPr>
              <a:t>Survey Responses </a:t>
            </a:r>
            <a:r>
              <a:rPr lang="en-US" sz="2000" b="1"/>
              <a:t>		     </a:t>
            </a:r>
            <a:r>
              <a:rPr lang="en-US" sz="1600"/>
              <a:t>(120 Virtual and 50 Paper) </a:t>
            </a:r>
          </a:p>
          <a:p>
            <a:pPr marR="0" lvl="0">
              <a:spcBef>
                <a:spcPts val="0"/>
              </a:spcBef>
              <a:spcAft>
                <a:spcPts val="1800"/>
              </a:spcAft>
            </a:pPr>
            <a:r>
              <a:rPr lang="en-US" sz="2000" b="1" dirty="0">
                <a:solidFill>
                  <a:schemeClr val="tx2"/>
                </a:solidFill>
              </a:rPr>
              <a:t>3,036</a:t>
            </a:r>
            <a:r>
              <a:rPr lang="en-US" sz="2000" b="1">
                <a:solidFill>
                  <a:schemeClr val="tx2"/>
                </a:solidFill>
              </a:rPr>
              <a:t> Engagements on RTA’s social media accounts </a:t>
            </a:r>
            <a:r>
              <a:rPr lang="en-US" sz="1800"/>
              <a:t>May 1 - 31</a:t>
            </a:r>
            <a:br>
              <a:rPr lang="en-US" sz="2000"/>
            </a:br>
            <a:r>
              <a:rPr lang="en-US" sz="1600"/>
              <a:t>(including views, clicks, shares, likes, and comments)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800" b="1">
                <a:solidFill>
                  <a:schemeClr val="tx2"/>
                </a:solidFill>
              </a:rPr>
              <a:t>Online Comment Box </a:t>
            </a:r>
            <a:r>
              <a:rPr lang="en-US" sz="1800"/>
              <a:t>to promote accessibility and accept questions before and after Town Hall </a:t>
            </a:r>
            <a:br>
              <a:rPr lang="en-US" sz="1800"/>
            </a:br>
            <a:r>
              <a:rPr lang="en-US" sz="1600"/>
              <a:t>(four comments received)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917972-B104-6728-A360-EC8BB7385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 descr="A poster with text and images&#10;&#10;Description automatically generated">
            <a:extLst>
              <a:ext uri="{FF2B5EF4-FFF2-40B4-BE49-F238E27FC236}">
                <a16:creationId xmlns:a16="http://schemas.microsoft.com/office/drawing/2014/main" id="{C048F8AA-DFB4-E93C-1E6D-D744CB7AE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173" y="1353809"/>
            <a:ext cx="3686040" cy="3686040"/>
          </a:xfrm>
          <a:prstGeom prst="roundRect">
            <a:avLst>
              <a:gd name="adj" fmla="val 556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3318D5-8447-1CA3-4381-EF17681095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2" t="10229" r="28421" b="32514"/>
          <a:stretch/>
        </p:blipFill>
        <p:spPr>
          <a:xfrm>
            <a:off x="8241601" y="3052156"/>
            <a:ext cx="3749014" cy="2811761"/>
          </a:xfrm>
          <a:prstGeom prst="roundRect">
            <a:avLst>
              <a:gd name="adj" fmla="val 548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69550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65E0C-791B-3FF9-0263-95BFDB784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Engagement Takeaways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744FA8-D401-49C6-B6BB-B3233DA68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27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2B0A35-24FA-2B91-9A3A-3E14B9E5B1CC}"/>
              </a:ext>
            </a:extLst>
          </p:cNvPr>
          <p:cNvGrpSpPr/>
          <p:nvPr/>
        </p:nvGrpSpPr>
        <p:grpSpPr>
          <a:xfrm>
            <a:off x="323976" y="3602134"/>
            <a:ext cx="5412206" cy="1188720"/>
            <a:chOff x="579150" y="2786980"/>
            <a:chExt cx="5412206" cy="1005841"/>
          </a:xfrm>
        </p:grpSpPr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201DC00E-8F6D-7030-9853-3CB2D754CC4E}"/>
                </a:ext>
              </a:extLst>
            </p:cNvPr>
            <p:cNvSpPr/>
            <p:nvPr/>
          </p:nvSpPr>
          <p:spPr>
            <a:xfrm rot="5400000">
              <a:off x="2782333" y="583797"/>
              <a:ext cx="1005840" cy="5412206"/>
            </a:xfrm>
            <a:prstGeom prst="round2SameRect">
              <a:avLst>
                <a:gd name="adj1" fmla="val 0"/>
                <a:gd name="adj2" fmla="val 1274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lvl="3"/>
              <a:r>
                <a:rPr lang="en-US" sz="2000">
                  <a:solidFill>
                    <a:schemeClr val="tx1"/>
                  </a:solidFill>
                </a:rPr>
                <a:t>Make transit attractive, modern, and safe</a:t>
              </a:r>
            </a:p>
          </p:txBody>
        </p:sp>
        <p:sp>
          <p:nvSpPr>
            <p:cNvPr id="22" name="Rectangle: Top Corners Rounded 21">
              <a:extLst>
                <a:ext uri="{FF2B5EF4-FFF2-40B4-BE49-F238E27FC236}">
                  <a16:creationId xmlns:a16="http://schemas.microsoft.com/office/drawing/2014/main" id="{9DF276E1-DAB8-0DD8-5083-6C051A3981C2}"/>
                </a:ext>
              </a:extLst>
            </p:cNvPr>
            <p:cNvSpPr/>
            <p:nvPr/>
          </p:nvSpPr>
          <p:spPr>
            <a:xfrm rot="16200000">
              <a:off x="666787" y="2699346"/>
              <a:ext cx="1005840" cy="1181109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EA2CE5-DE00-17FD-6639-D62E42B4E3E1}"/>
              </a:ext>
            </a:extLst>
          </p:cNvPr>
          <p:cNvGrpSpPr/>
          <p:nvPr/>
        </p:nvGrpSpPr>
        <p:grpSpPr>
          <a:xfrm>
            <a:off x="323976" y="2240278"/>
            <a:ext cx="5412205" cy="1188720"/>
            <a:chOff x="579151" y="1672874"/>
            <a:chExt cx="5412205" cy="1005840"/>
          </a:xfrm>
        </p:grpSpPr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013793FA-F3BB-F00E-A1D4-9FF317583364}"/>
                </a:ext>
              </a:extLst>
            </p:cNvPr>
            <p:cNvSpPr/>
            <p:nvPr/>
          </p:nvSpPr>
          <p:spPr>
            <a:xfrm rot="5400000">
              <a:off x="2782334" y="-530309"/>
              <a:ext cx="1005840" cy="5412205"/>
            </a:xfrm>
            <a:prstGeom prst="round2SameRect">
              <a:avLst>
                <a:gd name="adj1" fmla="val 0"/>
                <a:gd name="adj2" fmla="val 1274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lvl="3"/>
              <a:r>
                <a:rPr lang="en-US" sz="2000">
                  <a:solidFill>
                    <a:schemeClr val="tx1"/>
                  </a:solidFill>
                </a:rPr>
                <a:t>Provide strong links to other transit routes</a:t>
              </a:r>
            </a:p>
          </p:txBody>
        </p:sp>
        <p:sp>
          <p:nvSpPr>
            <p:cNvPr id="25" name="Rectangle: Top Corners Rounded 24">
              <a:extLst>
                <a:ext uri="{FF2B5EF4-FFF2-40B4-BE49-F238E27FC236}">
                  <a16:creationId xmlns:a16="http://schemas.microsoft.com/office/drawing/2014/main" id="{C7D6BD12-DAB3-5023-A54C-E5C6464BEAB9}"/>
                </a:ext>
              </a:extLst>
            </p:cNvPr>
            <p:cNvSpPr/>
            <p:nvPr/>
          </p:nvSpPr>
          <p:spPr>
            <a:xfrm rot="16200000">
              <a:off x="666786" y="1585240"/>
              <a:ext cx="1005840" cy="1181108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598A51-5F8D-90C4-9340-89DE1EE9208B}"/>
              </a:ext>
            </a:extLst>
          </p:cNvPr>
          <p:cNvGrpSpPr/>
          <p:nvPr/>
        </p:nvGrpSpPr>
        <p:grpSpPr>
          <a:xfrm>
            <a:off x="323976" y="4963988"/>
            <a:ext cx="5412206" cy="1188720"/>
            <a:chOff x="579151" y="3896804"/>
            <a:chExt cx="5412206" cy="1012664"/>
          </a:xfrm>
        </p:grpSpPr>
        <p:sp>
          <p:nvSpPr>
            <p:cNvPr id="27" name="Rectangle: Top Corners Rounded 26">
              <a:extLst>
                <a:ext uri="{FF2B5EF4-FFF2-40B4-BE49-F238E27FC236}">
                  <a16:creationId xmlns:a16="http://schemas.microsoft.com/office/drawing/2014/main" id="{6A211859-C6AF-DA7D-56EF-8D6F0C2AFB17}"/>
                </a:ext>
              </a:extLst>
            </p:cNvPr>
            <p:cNvSpPr/>
            <p:nvPr/>
          </p:nvSpPr>
          <p:spPr>
            <a:xfrm rot="5400000">
              <a:off x="2782334" y="1697034"/>
              <a:ext cx="1005840" cy="5412206"/>
            </a:xfrm>
            <a:prstGeom prst="round2SameRect">
              <a:avLst>
                <a:gd name="adj1" fmla="val 0"/>
                <a:gd name="adj2" fmla="val 1274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lvl="3"/>
              <a:r>
                <a:rPr lang="en-US" sz="2000">
                  <a:solidFill>
                    <a:schemeClr val="tx1"/>
                  </a:solidFill>
                </a:rPr>
                <a:t>Reduce congestion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Rectangle: Top Corners Rounded 27">
              <a:extLst>
                <a:ext uri="{FF2B5EF4-FFF2-40B4-BE49-F238E27FC236}">
                  <a16:creationId xmlns:a16="http://schemas.microsoft.com/office/drawing/2014/main" id="{9FE6954F-28C5-F868-3960-B5923CB44CF3}"/>
                </a:ext>
              </a:extLst>
            </p:cNvPr>
            <p:cNvSpPr/>
            <p:nvPr/>
          </p:nvSpPr>
          <p:spPr>
            <a:xfrm rot="16200000">
              <a:off x="663375" y="3812581"/>
              <a:ext cx="1012664" cy="1181110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28322A-EFFF-8A7F-E90F-8E2AEC43DFDC}"/>
              </a:ext>
            </a:extLst>
          </p:cNvPr>
          <p:cNvGrpSpPr/>
          <p:nvPr/>
        </p:nvGrpSpPr>
        <p:grpSpPr>
          <a:xfrm>
            <a:off x="6010275" y="3602134"/>
            <a:ext cx="5412206" cy="1188720"/>
            <a:chOff x="579150" y="2786980"/>
            <a:chExt cx="5412206" cy="1005841"/>
          </a:xfrm>
        </p:grpSpPr>
        <p:sp>
          <p:nvSpPr>
            <p:cNvPr id="30" name="Rectangle: Top Corners Rounded 29">
              <a:extLst>
                <a:ext uri="{FF2B5EF4-FFF2-40B4-BE49-F238E27FC236}">
                  <a16:creationId xmlns:a16="http://schemas.microsoft.com/office/drawing/2014/main" id="{9B4D0394-629E-4A49-BA7D-315C7659FB67}"/>
                </a:ext>
              </a:extLst>
            </p:cNvPr>
            <p:cNvSpPr/>
            <p:nvPr/>
          </p:nvSpPr>
          <p:spPr>
            <a:xfrm rot="5400000">
              <a:off x="2782333" y="583797"/>
              <a:ext cx="1005840" cy="5412206"/>
            </a:xfrm>
            <a:prstGeom prst="round2SameRect">
              <a:avLst>
                <a:gd name="adj1" fmla="val 0"/>
                <a:gd name="adj2" fmla="val 1274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lvl="3"/>
              <a:r>
                <a:rPr lang="en-US" sz="2000">
                  <a:solidFill>
                    <a:schemeClr val="tx1"/>
                  </a:solidFill>
                </a:rPr>
                <a:t>Balance station frequency with quick travel times  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Rectangle: Top Corners Rounded 30">
              <a:extLst>
                <a:ext uri="{FF2B5EF4-FFF2-40B4-BE49-F238E27FC236}">
                  <a16:creationId xmlns:a16="http://schemas.microsoft.com/office/drawing/2014/main" id="{F000A406-6CC2-E634-8ACD-5E694C672066}"/>
                </a:ext>
              </a:extLst>
            </p:cNvPr>
            <p:cNvSpPr/>
            <p:nvPr/>
          </p:nvSpPr>
          <p:spPr>
            <a:xfrm rot="16200000">
              <a:off x="666787" y="2699346"/>
              <a:ext cx="1005840" cy="1181109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3BBDBA-F0B6-A166-C3BF-3AC4B8FBD449}"/>
              </a:ext>
            </a:extLst>
          </p:cNvPr>
          <p:cNvGrpSpPr/>
          <p:nvPr/>
        </p:nvGrpSpPr>
        <p:grpSpPr>
          <a:xfrm>
            <a:off x="6010275" y="2240278"/>
            <a:ext cx="5412205" cy="1188720"/>
            <a:chOff x="579151" y="1672874"/>
            <a:chExt cx="5412205" cy="1005840"/>
          </a:xfrm>
        </p:grpSpPr>
        <p:sp>
          <p:nvSpPr>
            <p:cNvPr id="33" name="Rectangle: Top Corners Rounded 32">
              <a:extLst>
                <a:ext uri="{FF2B5EF4-FFF2-40B4-BE49-F238E27FC236}">
                  <a16:creationId xmlns:a16="http://schemas.microsoft.com/office/drawing/2014/main" id="{1A9DF22E-ECBE-C264-2813-64E47BE26AF8}"/>
                </a:ext>
              </a:extLst>
            </p:cNvPr>
            <p:cNvSpPr/>
            <p:nvPr/>
          </p:nvSpPr>
          <p:spPr>
            <a:xfrm rot="5400000">
              <a:off x="2782334" y="-530309"/>
              <a:ext cx="1005840" cy="5412205"/>
            </a:xfrm>
            <a:prstGeom prst="round2SameRect">
              <a:avLst>
                <a:gd name="adj1" fmla="val 0"/>
                <a:gd name="adj2" fmla="val 1274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lvl="3"/>
              <a:r>
                <a:rPr lang="en-US" sz="2000">
                  <a:solidFill>
                    <a:schemeClr val="tx1"/>
                  </a:solidFill>
                </a:rPr>
                <a:t>Make connections to the bike and pedestrian network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Rectangle: Top Corners Rounded 33">
              <a:extLst>
                <a:ext uri="{FF2B5EF4-FFF2-40B4-BE49-F238E27FC236}">
                  <a16:creationId xmlns:a16="http://schemas.microsoft.com/office/drawing/2014/main" id="{5B5C0CA9-8F57-0D12-A085-CE257BDE7EB5}"/>
                </a:ext>
              </a:extLst>
            </p:cNvPr>
            <p:cNvSpPr/>
            <p:nvPr/>
          </p:nvSpPr>
          <p:spPr>
            <a:xfrm rot="16200000">
              <a:off x="666786" y="1585240"/>
              <a:ext cx="1005840" cy="1181108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F5C63BB-CC0F-A2D3-CE60-3042500EB80F}"/>
              </a:ext>
            </a:extLst>
          </p:cNvPr>
          <p:cNvGrpSpPr/>
          <p:nvPr/>
        </p:nvGrpSpPr>
        <p:grpSpPr>
          <a:xfrm>
            <a:off x="6010275" y="4963988"/>
            <a:ext cx="5412206" cy="1188720"/>
            <a:chOff x="579151" y="3896804"/>
            <a:chExt cx="5412206" cy="1012664"/>
          </a:xfrm>
        </p:grpSpPr>
        <p:sp>
          <p:nvSpPr>
            <p:cNvPr id="36" name="Rectangle: Top Corners Rounded 35">
              <a:extLst>
                <a:ext uri="{FF2B5EF4-FFF2-40B4-BE49-F238E27FC236}">
                  <a16:creationId xmlns:a16="http://schemas.microsoft.com/office/drawing/2014/main" id="{8B2553E7-9D75-A69F-0AC9-3409B8C95A7C}"/>
                </a:ext>
              </a:extLst>
            </p:cNvPr>
            <p:cNvSpPr/>
            <p:nvPr/>
          </p:nvSpPr>
          <p:spPr>
            <a:xfrm rot="5400000">
              <a:off x="2782334" y="1697033"/>
              <a:ext cx="1005840" cy="5412206"/>
            </a:xfrm>
            <a:prstGeom prst="round2SameRect">
              <a:avLst>
                <a:gd name="adj1" fmla="val 0"/>
                <a:gd name="adj2" fmla="val 1274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lvl="3"/>
              <a:r>
                <a:rPr lang="en-US" sz="2000">
                  <a:solidFill>
                    <a:schemeClr val="tx1"/>
                  </a:solidFill>
                </a:rPr>
                <a:t>Extend service hours to benefit early morning and late-night airport users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Rectangle: Top Corners Rounded 36">
              <a:extLst>
                <a:ext uri="{FF2B5EF4-FFF2-40B4-BE49-F238E27FC236}">
                  <a16:creationId xmlns:a16="http://schemas.microsoft.com/office/drawing/2014/main" id="{F73FF267-3935-89B3-2495-D038B094D228}"/>
                </a:ext>
              </a:extLst>
            </p:cNvPr>
            <p:cNvSpPr/>
            <p:nvPr/>
          </p:nvSpPr>
          <p:spPr>
            <a:xfrm rot="16200000">
              <a:off x="663375" y="3812581"/>
              <a:ext cx="1012664" cy="1181110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Graphic 40" descr="Scales of justice with solid fill">
            <a:extLst>
              <a:ext uri="{FF2B5EF4-FFF2-40B4-BE49-F238E27FC236}">
                <a16:creationId xmlns:a16="http://schemas.microsoft.com/office/drawing/2014/main" id="{8A9764D4-858D-537F-C10E-093E638D4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3693573"/>
            <a:ext cx="1005840" cy="1005840"/>
          </a:xfrm>
          <a:prstGeom prst="rect">
            <a:avLst/>
          </a:prstGeom>
        </p:spPr>
      </p:pic>
      <p:pic>
        <p:nvPicPr>
          <p:cNvPr id="45" name="Graphic 44" descr="Cycling with solid fill">
            <a:extLst>
              <a:ext uri="{FF2B5EF4-FFF2-40B4-BE49-F238E27FC236}">
                <a16:creationId xmlns:a16="http://schemas.microsoft.com/office/drawing/2014/main" id="{D75E4F8C-7A26-AFD6-5B8A-B625CDA82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41720" y="2377438"/>
            <a:ext cx="914400" cy="914400"/>
          </a:xfrm>
          <a:prstGeom prst="rect">
            <a:avLst/>
          </a:prstGeom>
        </p:spPr>
      </p:pic>
      <p:pic>
        <p:nvPicPr>
          <p:cNvPr id="47" name="Graphic 46" descr="Car with solid fill">
            <a:extLst>
              <a:ext uri="{FF2B5EF4-FFF2-40B4-BE49-F238E27FC236}">
                <a16:creationId xmlns:a16="http://schemas.microsoft.com/office/drawing/2014/main" id="{B252B046-63B3-3759-F2B2-9EE194330B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1610" y="5078107"/>
            <a:ext cx="1005840" cy="1005840"/>
          </a:xfrm>
          <a:prstGeom prst="rect">
            <a:avLst/>
          </a:prstGeom>
        </p:spPr>
      </p:pic>
      <p:pic>
        <p:nvPicPr>
          <p:cNvPr id="51" name="Graphic 50" descr="Link with solid fill">
            <a:extLst>
              <a:ext uri="{FF2B5EF4-FFF2-40B4-BE49-F238E27FC236}">
                <a16:creationId xmlns:a16="http://schemas.microsoft.com/office/drawing/2014/main" id="{48D35F1E-CAA8-CF50-AB24-C19F1CE9B5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8885" y="2377438"/>
            <a:ext cx="1005840" cy="1005840"/>
          </a:xfrm>
          <a:prstGeom prst="rect">
            <a:avLst/>
          </a:prstGeom>
        </p:spPr>
      </p:pic>
      <p:pic>
        <p:nvPicPr>
          <p:cNvPr id="13" name="Graphic 12" descr="Moon and stars with solid fill">
            <a:extLst>
              <a:ext uri="{FF2B5EF4-FFF2-40B4-BE49-F238E27FC236}">
                <a16:creationId xmlns:a16="http://schemas.microsoft.com/office/drawing/2014/main" id="{38B1F617-2E2F-5E7D-508A-26353BE2A2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41720" y="5169547"/>
            <a:ext cx="914400" cy="914400"/>
          </a:xfrm>
          <a:prstGeom prst="rect">
            <a:avLst/>
          </a:prstGeom>
        </p:spPr>
      </p:pic>
      <p:pic>
        <p:nvPicPr>
          <p:cNvPr id="15" name="Graphic 14" descr="Bus with solid fill">
            <a:extLst>
              <a:ext uri="{FF2B5EF4-FFF2-40B4-BE49-F238E27FC236}">
                <a16:creationId xmlns:a16="http://schemas.microsoft.com/office/drawing/2014/main" id="{B5EB7EFB-4F7A-A472-AAA4-9966FC685E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4605" y="37392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1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BB588-DC15-A46E-1705-E34AD60A8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45" y="1112696"/>
            <a:ext cx="11185071" cy="790170"/>
          </a:xfrm>
        </p:spPr>
        <p:txBody>
          <a:bodyPr/>
          <a:lstStyle/>
          <a:p>
            <a:r>
              <a:rPr lang="en-US"/>
              <a:t>Stakeholder Coordination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A9DD4-F420-DE6F-E826-97DA191CD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4143" y="6307365"/>
            <a:ext cx="38372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8E83-6B68-4E92-B9C0-0D048FDEBCC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BDCBAB-FFB3-5149-80AD-1D5FE401E165}"/>
              </a:ext>
            </a:extLst>
          </p:cNvPr>
          <p:cNvSpPr/>
          <p:nvPr/>
        </p:nvSpPr>
        <p:spPr>
          <a:xfrm>
            <a:off x="336378" y="1977756"/>
            <a:ext cx="5760720" cy="8740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OKC Outlets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2E561BA-91DE-AEDA-AAFC-4F2B769B5CB3}"/>
              </a:ext>
            </a:extLst>
          </p:cNvPr>
          <p:cNvSpPr/>
          <p:nvPr/>
        </p:nvSpPr>
        <p:spPr>
          <a:xfrm>
            <a:off x="336378" y="2930979"/>
            <a:ext cx="5760720" cy="8740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OKC Housing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Authority</a:t>
            </a: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3695DB59-FC83-4727-16FD-8569AD420170}"/>
              </a:ext>
            </a:extLst>
          </p:cNvPr>
          <p:cNvSpPr/>
          <p:nvPr/>
        </p:nvSpPr>
        <p:spPr>
          <a:xfrm rot="5400000">
            <a:off x="4423746" y="2133588"/>
            <a:ext cx="877824" cy="2468880"/>
          </a:xfrm>
          <a:prstGeom prst="round2Same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55958C-B135-5254-B426-D2276E6A1537}"/>
              </a:ext>
            </a:extLst>
          </p:cNvPr>
          <p:cNvSpPr/>
          <p:nvPr/>
        </p:nvSpPr>
        <p:spPr>
          <a:xfrm>
            <a:off x="336378" y="3875726"/>
            <a:ext cx="5760720" cy="8740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OKC Fairgrounds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B20C91-E317-4364-3100-DCF03D310403}"/>
              </a:ext>
            </a:extLst>
          </p:cNvPr>
          <p:cNvSpPr/>
          <p:nvPr/>
        </p:nvSpPr>
        <p:spPr>
          <a:xfrm>
            <a:off x="336378" y="4824711"/>
            <a:ext cx="5760720" cy="8740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Visit OKC</a:t>
            </a:r>
          </a:p>
        </p:txBody>
      </p:sp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B546BA7E-9045-988C-A55C-BA081CDB9BB0}"/>
              </a:ext>
            </a:extLst>
          </p:cNvPr>
          <p:cNvSpPr/>
          <p:nvPr/>
        </p:nvSpPr>
        <p:spPr>
          <a:xfrm rot="5400000">
            <a:off x="4422229" y="4023082"/>
            <a:ext cx="877824" cy="2468880"/>
          </a:xfrm>
          <a:prstGeom prst="round2Same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77FDFA-A0F9-88B9-BFC1-A1C79D1F0365}"/>
              </a:ext>
            </a:extLst>
          </p:cNvPr>
          <p:cNvSpPr/>
          <p:nvPr/>
        </p:nvSpPr>
        <p:spPr>
          <a:xfrm>
            <a:off x="336378" y="5773697"/>
            <a:ext cx="5760720" cy="8740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Hispanic Chamber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Commerce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0024C8-DA1C-AE2B-14BB-53C142B07931}"/>
              </a:ext>
            </a:extLst>
          </p:cNvPr>
          <p:cNvSpPr/>
          <p:nvPr/>
        </p:nvSpPr>
        <p:spPr>
          <a:xfrm>
            <a:off x="6239615" y="1977757"/>
            <a:ext cx="5760720" cy="8740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Stockyards City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66BF4FC-5DEE-17B6-0AFF-1AE79A901517}"/>
              </a:ext>
            </a:extLst>
          </p:cNvPr>
          <p:cNvSpPr/>
          <p:nvPr/>
        </p:nvSpPr>
        <p:spPr>
          <a:xfrm>
            <a:off x="6239615" y="2926742"/>
            <a:ext cx="5760720" cy="8740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Alliance for Economic 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Development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EC02DD5-D611-8631-A32D-9ACF34698CFD}"/>
              </a:ext>
            </a:extLst>
          </p:cNvPr>
          <p:cNvSpPr/>
          <p:nvPr/>
        </p:nvSpPr>
        <p:spPr>
          <a:xfrm>
            <a:off x="6239615" y="3875727"/>
            <a:ext cx="5760720" cy="8740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Will Rogers 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World Airport </a:t>
            </a:r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id="{57A52E53-737E-3B9E-F99E-FA22089A08D1}"/>
              </a:ext>
            </a:extLst>
          </p:cNvPr>
          <p:cNvSpPr/>
          <p:nvPr/>
        </p:nvSpPr>
        <p:spPr>
          <a:xfrm rot="5400000">
            <a:off x="10326983" y="2137758"/>
            <a:ext cx="877824" cy="2468880"/>
          </a:xfrm>
          <a:prstGeom prst="round2Same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Rectangle: Top Corners Rounded 32">
            <a:extLst>
              <a:ext uri="{FF2B5EF4-FFF2-40B4-BE49-F238E27FC236}">
                <a16:creationId xmlns:a16="http://schemas.microsoft.com/office/drawing/2014/main" id="{61EEA6C4-D9CC-9896-378C-5C765A8439E1}"/>
              </a:ext>
            </a:extLst>
          </p:cNvPr>
          <p:cNvSpPr/>
          <p:nvPr/>
        </p:nvSpPr>
        <p:spPr>
          <a:xfrm rot="5400000">
            <a:off x="10326983" y="3073820"/>
            <a:ext cx="877824" cy="2468880"/>
          </a:xfrm>
          <a:prstGeom prst="round2Same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3056562-85D7-504D-7824-B4AE17B7CD55}"/>
              </a:ext>
            </a:extLst>
          </p:cNvPr>
          <p:cNvSpPr/>
          <p:nvPr/>
        </p:nvSpPr>
        <p:spPr>
          <a:xfrm>
            <a:off x="6239615" y="4814220"/>
            <a:ext cx="5760720" cy="8740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Greater OKC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Chamber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A968E2F-1326-00EC-DDA1-4C769945C752}"/>
              </a:ext>
            </a:extLst>
          </p:cNvPr>
          <p:cNvSpPr/>
          <p:nvPr/>
        </p:nvSpPr>
        <p:spPr>
          <a:xfrm>
            <a:off x="6227628" y="5765714"/>
            <a:ext cx="5760720" cy="8740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Mike Monroney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Aeronautical Center</a:t>
            </a:r>
          </a:p>
        </p:txBody>
      </p:sp>
      <p:sp>
        <p:nvSpPr>
          <p:cNvPr id="34" name="Rectangle: Top Corners Rounded 33">
            <a:extLst>
              <a:ext uri="{FF2B5EF4-FFF2-40B4-BE49-F238E27FC236}">
                <a16:creationId xmlns:a16="http://schemas.microsoft.com/office/drawing/2014/main" id="{6B257429-4B6F-6044-029B-55CB433EDBAB}"/>
              </a:ext>
            </a:extLst>
          </p:cNvPr>
          <p:cNvSpPr/>
          <p:nvPr/>
        </p:nvSpPr>
        <p:spPr>
          <a:xfrm rot="5400000">
            <a:off x="10326983" y="4016828"/>
            <a:ext cx="877824" cy="2468880"/>
          </a:xfrm>
          <a:prstGeom prst="round2Same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Rectangle: Top Corners Rounded 35">
            <a:extLst>
              <a:ext uri="{FF2B5EF4-FFF2-40B4-BE49-F238E27FC236}">
                <a16:creationId xmlns:a16="http://schemas.microsoft.com/office/drawing/2014/main" id="{E4125EB5-9F43-3ACD-395A-31B2F7E2D1D6}"/>
              </a:ext>
            </a:extLst>
          </p:cNvPr>
          <p:cNvSpPr/>
          <p:nvPr/>
        </p:nvSpPr>
        <p:spPr>
          <a:xfrm rot="5400000">
            <a:off x="10326983" y="4970185"/>
            <a:ext cx="877824" cy="2468880"/>
          </a:xfrm>
          <a:prstGeom prst="round2Same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ED52AC15-8ACB-FB6C-B465-CD6D5200FC4E}"/>
              </a:ext>
            </a:extLst>
          </p:cNvPr>
          <p:cNvSpPr/>
          <p:nvPr/>
        </p:nvSpPr>
        <p:spPr>
          <a:xfrm rot="5400000">
            <a:off x="10326983" y="1181551"/>
            <a:ext cx="877824" cy="2468880"/>
          </a:xfrm>
          <a:prstGeom prst="round2Same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Rectangle: Top Corners Rounded 27">
            <a:extLst>
              <a:ext uri="{FF2B5EF4-FFF2-40B4-BE49-F238E27FC236}">
                <a16:creationId xmlns:a16="http://schemas.microsoft.com/office/drawing/2014/main" id="{2A9EF52E-4FA8-71F4-1F94-34774D8C7B64}"/>
              </a:ext>
            </a:extLst>
          </p:cNvPr>
          <p:cNvSpPr/>
          <p:nvPr/>
        </p:nvSpPr>
        <p:spPr>
          <a:xfrm rot="5400000">
            <a:off x="4423746" y="4970185"/>
            <a:ext cx="877824" cy="2468880"/>
          </a:xfrm>
          <a:prstGeom prst="round2Same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B0CCCEC-EBF0-CBDD-25F2-AF6666A799A2}"/>
              </a:ext>
            </a:extLst>
          </p:cNvPr>
          <p:cNvGrpSpPr/>
          <p:nvPr/>
        </p:nvGrpSpPr>
        <p:grpSpPr>
          <a:xfrm>
            <a:off x="3628218" y="3875726"/>
            <a:ext cx="2468880" cy="877824"/>
            <a:chOff x="3627120" y="3875726"/>
            <a:chExt cx="2468880" cy="877824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4B340C12-539D-5323-5DBF-166855BCA4CA}"/>
                </a:ext>
              </a:extLst>
            </p:cNvPr>
            <p:cNvSpPr/>
            <p:nvPr/>
          </p:nvSpPr>
          <p:spPr>
            <a:xfrm rot="5400000">
              <a:off x="4422648" y="3080198"/>
              <a:ext cx="877824" cy="2468880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3" name="Picture 22" descr="A blue text on a black background&#10;&#10;Description automatically generated">
              <a:extLst>
                <a:ext uri="{FF2B5EF4-FFF2-40B4-BE49-F238E27FC236}">
                  <a16:creationId xmlns:a16="http://schemas.microsoft.com/office/drawing/2014/main" id="{29F5C581-A20B-F729-4044-A751681AC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360" y="4123856"/>
              <a:ext cx="2438400" cy="365760"/>
            </a:xfrm>
            <a:prstGeom prst="rect">
              <a:avLst/>
            </a:prstGeom>
            <a:grpFill/>
          </p:spPr>
        </p:pic>
      </p:grpSp>
      <p:pic>
        <p:nvPicPr>
          <p:cNvPr id="25" name="Picture 24" descr="A blue and white logo with a house and people&#10;&#10;Description automatically generated">
            <a:extLst>
              <a:ext uri="{FF2B5EF4-FFF2-40B4-BE49-F238E27FC236}">
                <a16:creationId xmlns:a16="http://schemas.microsoft.com/office/drawing/2014/main" id="{0D5CB9D6-2E51-1429-D749-013A6A306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37" y="3016127"/>
            <a:ext cx="975360" cy="7315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1173D2-E41C-9F16-A16E-24EBF4316E30}"/>
              </a:ext>
            </a:extLst>
          </p:cNvPr>
          <p:cNvGrpSpPr/>
          <p:nvPr/>
        </p:nvGrpSpPr>
        <p:grpSpPr>
          <a:xfrm>
            <a:off x="3627120" y="1970537"/>
            <a:ext cx="2468880" cy="877824"/>
            <a:chOff x="3627120" y="1970537"/>
            <a:chExt cx="2468880" cy="877824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DC21F3E3-A03C-3D15-9D34-C5640713198D}"/>
                </a:ext>
              </a:extLst>
            </p:cNvPr>
            <p:cNvSpPr/>
            <p:nvPr/>
          </p:nvSpPr>
          <p:spPr>
            <a:xfrm rot="5400000">
              <a:off x="4422648" y="1175009"/>
              <a:ext cx="877824" cy="2468880"/>
            </a:xfrm>
            <a:prstGeom prst="round2Same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7" name="Picture 26" descr="A black and white logo&#10;&#10;Description automatically generated">
              <a:extLst>
                <a:ext uri="{FF2B5EF4-FFF2-40B4-BE49-F238E27FC236}">
                  <a16:creationId xmlns:a16="http://schemas.microsoft.com/office/drawing/2014/main" id="{6F9D9359-2AC7-4C6F-533B-1296D4E5B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740" y="2069008"/>
              <a:ext cx="1311640" cy="640080"/>
            </a:xfrm>
            <a:prstGeom prst="rect">
              <a:avLst/>
            </a:prstGeom>
          </p:spPr>
        </p:pic>
      </p:grpSp>
      <p:pic>
        <p:nvPicPr>
          <p:cNvPr id="31" name="Picture 30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763ECC01-9F68-14BB-3786-18E76BD27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57" y="4876881"/>
            <a:ext cx="1588169" cy="731520"/>
          </a:xfrm>
          <a:prstGeom prst="rect">
            <a:avLst/>
          </a:prstGeom>
        </p:spPr>
      </p:pic>
      <p:pic>
        <p:nvPicPr>
          <p:cNvPr id="35" name="Picture 34" descr="An orange and white text&#10;&#10;Description automatically generated">
            <a:extLst>
              <a:ext uri="{FF2B5EF4-FFF2-40B4-BE49-F238E27FC236}">
                <a16:creationId xmlns:a16="http://schemas.microsoft.com/office/drawing/2014/main" id="{C2BDE89D-658C-ACE0-A1DC-931712F06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301" y="3006438"/>
            <a:ext cx="859189" cy="731520"/>
          </a:xfrm>
          <a:prstGeom prst="rect">
            <a:avLst/>
          </a:prstGeom>
        </p:spPr>
      </p:pic>
      <p:pic>
        <p:nvPicPr>
          <p:cNvPr id="37" name="Picture 36" descr="A logo with text on it&#10;&#10;Description automatically generated">
            <a:extLst>
              <a:ext uri="{FF2B5EF4-FFF2-40B4-BE49-F238E27FC236}">
                <a16:creationId xmlns:a16="http://schemas.microsoft.com/office/drawing/2014/main" id="{60049820-E564-ED78-D6F4-8AEB3DAB6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765" y="2095951"/>
            <a:ext cx="1424261" cy="640080"/>
          </a:xfrm>
          <a:prstGeom prst="rect">
            <a:avLst/>
          </a:prstGeom>
        </p:spPr>
      </p:pic>
      <p:pic>
        <p:nvPicPr>
          <p:cNvPr id="39" name="Picture 38" descr="A black and white logo&#10;&#10;Description automatically generated">
            <a:extLst>
              <a:ext uri="{FF2B5EF4-FFF2-40B4-BE49-F238E27FC236}">
                <a16:creationId xmlns:a16="http://schemas.microsoft.com/office/drawing/2014/main" id="{E44333D2-2563-7495-686D-6A34634044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546" y="4125380"/>
            <a:ext cx="1876699" cy="365760"/>
          </a:xfrm>
          <a:prstGeom prst="rect">
            <a:avLst/>
          </a:prstGeom>
        </p:spPr>
      </p:pic>
      <p:pic>
        <p:nvPicPr>
          <p:cNvPr id="41" name="Picture 40" descr="A row of blue circles&#10;&#10;Description automatically generated">
            <a:extLst>
              <a:ext uri="{FF2B5EF4-FFF2-40B4-BE49-F238E27FC236}">
                <a16:creationId xmlns:a16="http://schemas.microsoft.com/office/drawing/2014/main" id="{3B0959BF-B509-9BE5-FFE8-C1F6674214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37" y="4953947"/>
            <a:ext cx="1103117" cy="64008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73300AA1-5A0E-82B1-39DD-83C96D6BDD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89964" y="5982145"/>
            <a:ext cx="1551863" cy="4572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04BA350-487C-B5C8-0E4A-97935528AC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08" y="5979267"/>
            <a:ext cx="1943990" cy="46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58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277746DC-8B43-9B47-46E7-EACB1B3FF865}"/>
              </a:ext>
            </a:extLst>
          </p:cNvPr>
          <p:cNvSpPr/>
          <p:nvPr/>
        </p:nvSpPr>
        <p:spPr>
          <a:xfrm flipH="1" flipV="1">
            <a:off x="11097039" y="6085924"/>
            <a:ext cx="1100338" cy="1194918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F3992-7659-084B-9BA9-3C081E0F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29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6E573B-9ECC-6A44-987E-31D7750CE892}"/>
              </a:ext>
            </a:extLst>
          </p:cNvPr>
          <p:cNvGrpSpPr/>
          <p:nvPr/>
        </p:nvGrpSpPr>
        <p:grpSpPr>
          <a:xfrm>
            <a:off x="1066800" y="2056756"/>
            <a:ext cx="10058400" cy="4345956"/>
            <a:chOff x="425397" y="1749909"/>
            <a:chExt cx="10058400" cy="434595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B3E43A7-2AAC-38BB-BB3C-5DA6A64B1884}"/>
                </a:ext>
              </a:extLst>
            </p:cNvPr>
            <p:cNvGrpSpPr/>
            <p:nvPr/>
          </p:nvGrpSpPr>
          <p:grpSpPr>
            <a:xfrm>
              <a:off x="425397" y="2864016"/>
              <a:ext cx="10058400" cy="1013125"/>
              <a:chOff x="838194" y="3201988"/>
              <a:chExt cx="10058400" cy="1013125"/>
            </a:xfrm>
          </p:grpSpPr>
          <p:sp>
            <p:nvSpPr>
              <p:cNvPr id="47" name="Rectangle: Top Corners Rounded 46">
                <a:extLst>
                  <a:ext uri="{FF2B5EF4-FFF2-40B4-BE49-F238E27FC236}">
                    <a16:creationId xmlns:a16="http://schemas.microsoft.com/office/drawing/2014/main" id="{5F2F0D56-A266-DB20-90EE-D25CE98189B0}"/>
                  </a:ext>
                </a:extLst>
              </p:cNvPr>
              <p:cNvSpPr/>
              <p:nvPr/>
            </p:nvSpPr>
            <p:spPr>
              <a:xfrm rot="5400000">
                <a:off x="5364474" y="-1317007"/>
                <a:ext cx="1005840" cy="10058400"/>
              </a:xfrm>
              <a:prstGeom prst="round2SameRect">
                <a:avLst>
                  <a:gd name="adj1" fmla="val 0"/>
                  <a:gd name="adj2" fmla="val 12745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lvl="3"/>
                <a:r>
                  <a:rPr lang="en-US" sz="2000" dirty="0">
                    <a:solidFill>
                      <a:schemeClr val="tx1"/>
                    </a:solidFill>
                  </a:rPr>
                  <a:t>Enthusiasm about the economic development potential of LRT on the Airport Corridor </a:t>
                </a:r>
              </a:p>
            </p:txBody>
          </p:sp>
          <p:sp>
            <p:nvSpPr>
              <p:cNvPr id="48" name="Rectangle: Top Corners Rounded 47">
                <a:extLst>
                  <a:ext uri="{FF2B5EF4-FFF2-40B4-BE49-F238E27FC236}">
                    <a16:creationId xmlns:a16="http://schemas.microsoft.com/office/drawing/2014/main" id="{1A6A1240-7C35-2921-8882-AEBF8F96C8F4}"/>
                  </a:ext>
                </a:extLst>
              </p:cNvPr>
              <p:cNvSpPr/>
              <p:nvPr/>
            </p:nvSpPr>
            <p:spPr>
              <a:xfrm rot="16200000">
                <a:off x="925830" y="3114353"/>
                <a:ext cx="1005840" cy="1181109"/>
              </a:xfrm>
              <a:prstGeom prst="round2Same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4AF37CF-E229-9EFA-CD04-16E0F5A2D47C}"/>
                </a:ext>
              </a:extLst>
            </p:cNvPr>
            <p:cNvGrpSpPr/>
            <p:nvPr/>
          </p:nvGrpSpPr>
          <p:grpSpPr>
            <a:xfrm>
              <a:off x="425397" y="1749909"/>
              <a:ext cx="10058400" cy="1005840"/>
              <a:chOff x="838193" y="2087881"/>
              <a:chExt cx="10058400" cy="1005840"/>
            </a:xfrm>
          </p:grpSpPr>
          <p:sp>
            <p:nvSpPr>
              <p:cNvPr id="45" name="Rectangle: Top Corners Rounded 44">
                <a:extLst>
                  <a:ext uri="{FF2B5EF4-FFF2-40B4-BE49-F238E27FC236}">
                    <a16:creationId xmlns:a16="http://schemas.microsoft.com/office/drawing/2014/main" id="{CF7D8174-4B8F-F73A-CB72-518A394D81E1}"/>
                  </a:ext>
                </a:extLst>
              </p:cNvPr>
              <p:cNvSpPr/>
              <p:nvPr/>
            </p:nvSpPr>
            <p:spPr>
              <a:xfrm rot="5400000">
                <a:off x="5364473" y="-2438399"/>
                <a:ext cx="1005840" cy="10058400"/>
              </a:xfrm>
              <a:prstGeom prst="round2SameRect">
                <a:avLst>
                  <a:gd name="adj1" fmla="val 0"/>
                  <a:gd name="adj2" fmla="val 12745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lvl="3"/>
                <a:r>
                  <a:rPr lang="en-US" sz="2000" dirty="0">
                    <a:solidFill>
                      <a:schemeClr val="tx1"/>
                    </a:solidFill>
                  </a:rPr>
                  <a:t>General support for the recommended LPAs on both the West and Airport Corridor </a:t>
                </a:r>
              </a:p>
            </p:txBody>
          </p:sp>
          <p:sp>
            <p:nvSpPr>
              <p:cNvPr id="46" name="Rectangle: Top Corners Rounded 45">
                <a:extLst>
                  <a:ext uri="{FF2B5EF4-FFF2-40B4-BE49-F238E27FC236}">
                    <a16:creationId xmlns:a16="http://schemas.microsoft.com/office/drawing/2014/main" id="{6327D78C-F074-180F-06F0-172BAA4EF002}"/>
                  </a:ext>
                </a:extLst>
              </p:cNvPr>
              <p:cNvSpPr/>
              <p:nvPr/>
            </p:nvSpPr>
            <p:spPr>
              <a:xfrm rot="16200000">
                <a:off x="925828" y="2000247"/>
                <a:ext cx="1005840" cy="1181108"/>
              </a:xfrm>
              <a:prstGeom prst="round2Same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7D5F226-E8B8-77D3-D95F-D694611C7CA9}"/>
                </a:ext>
              </a:extLst>
            </p:cNvPr>
            <p:cNvGrpSpPr/>
            <p:nvPr/>
          </p:nvGrpSpPr>
          <p:grpSpPr>
            <a:xfrm>
              <a:off x="425397" y="3973839"/>
              <a:ext cx="10058400" cy="1012664"/>
              <a:chOff x="838193" y="4311811"/>
              <a:chExt cx="10058400" cy="1012664"/>
            </a:xfrm>
          </p:grpSpPr>
          <p:sp>
            <p:nvSpPr>
              <p:cNvPr id="42" name="Rectangle: Top Corners Rounded 41">
                <a:extLst>
                  <a:ext uri="{FF2B5EF4-FFF2-40B4-BE49-F238E27FC236}">
                    <a16:creationId xmlns:a16="http://schemas.microsoft.com/office/drawing/2014/main" id="{CF6CA161-4AA6-4AC6-1AD1-F88B4BC92FF8}"/>
                  </a:ext>
                </a:extLst>
              </p:cNvPr>
              <p:cNvSpPr/>
              <p:nvPr/>
            </p:nvSpPr>
            <p:spPr>
              <a:xfrm rot="5400000">
                <a:off x="5364473" y="-211057"/>
                <a:ext cx="1005840" cy="10058400"/>
              </a:xfrm>
              <a:prstGeom prst="round2SameRect">
                <a:avLst>
                  <a:gd name="adj1" fmla="val 0"/>
                  <a:gd name="adj2" fmla="val 12745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lvl="3"/>
                <a:r>
                  <a:rPr lang="en-US" sz="2000" dirty="0">
                    <a:solidFill>
                      <a:schemeClr val="tx1"/>
                    </a:solidFill>
                  </a:rPr>
                  <a:t>Stakeholders view NW RAPID as a success – see similar potential for the West Corridor</a:t>
                </a:r>
              </a:p>
            </p:txBody>
          </p:sp>
          <p:sp>
            <p:nvSpPr>
              <p:cNvPr id="43" name="Rectangle: Top Corners Rounded 42">
                <a:extLst>
                  <a:ext uri="{FF2B5EF4-FFF2-40B4-BE49-F238E27FC236}">
                    <a16:creationId xmlns:a16="http://schemas.microsoft.com/office/drawing/2014/main" id="{59806848-7EE1-D692-9E07-937EA074CB85}"/>
                  </a:ext>
                </a:extLst>
              </p:cNvPr>
              <p:cNvSpPr/>
              <p:nvPr/>
            </p:nvSpPr>
            <p:spPr>
              <a:xfrm rot="16200000">
                <a:off x="922417" y="4227588"/>
                <a:ext cx="1012664" cy="1181110"/>
              </a:xfrm>
              <a:prstGeom prst="round2Same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B3466DD-20DE-7702-8BAF-BAB406346945}"/>
                </a:ext>
              </a:extLst>
            </p:cNvPr>
            <p:cNvGrpSpPr/>
            <p:nvPr/>
          </p:nvGrpSpPr>
          <p:grpSpPr>
            <a:xfrm>
              <a:off x="425397" y="5075937"/>
              <a:ext cx="10058400" cy="1019928"/>
              <a:chOff x="836459" y="4304547"/>
              <a:chExt cx="10058400" cy="1019928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9B82627B-4A5B-B9F9-B510-FAFA22529467}"/>
                  </a:ext>
                </a:extLst>
              </p:cNvPr>
              <p:cNvSpPr/>
              <p:nvPr/>
            </p:nvSpPr>
            <p:spPr>
              <a:xfrm rot="5400000">
                <a:off x="5362739" y="-221733"/>
                <a:ext cx="1005840" cy="10058400"/>
              </a:xfrm>
              <a:prstGeom prst="round2SameRect">
                <a:avLst>
                  <a:gd name="adj1" fmla="val 0"/>
                  <a:gd name="adj2" fmla="val 12745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lvl="3"/>
                <a:r>
                  <a:rPr lang="en-US" sz="2000" dirty="0">
                    <a:solidFill>
                      <a:schemeClr val="tx1"/>
                    </a:solidFill>
                  </a:rPr>
                  <a:t>Many questions about the potential for transfers between regional transit services at the Santa Fe Intermodal Hub</a:t>
                </a:r>
              </a:p>
            </p:txBody>
          </p:sp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25509826-0BB4-5E0C-A964-3F5149E5C3FA}"/>
                  </a:ext>
                </a:extLst>
              </p:cNvPr>
              <p:cNvSpPr/>
              <p:nvPr/>
            </p:nvSpPr>
            <p:spPr>
              <a:xfrm rot="16200000">
                <a:off x="922417" y="4227588"/>
                <a:ext cx="1012664" cy="1181110"/>
              </a:xfrm>
              <a:prstGeom prst="round2Same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c 8" descr="Thumbs up sign outline">
              <a:extLst>
                <a:ext uri="{FF2B5EF4-FFF2-40B4-BE49-F238E27FC236}">
                  <a16:creationId xmlns:a16="http://schemas.microsoft.com/office/drawing/2014/main" id="{8449F40B-8DEC-C402-7E1E-4695BF345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50191" y="1887069"/>
              <a:ext cx="731520" cy="731520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CB080C72-F4A1-8B96-7ADE-85887E3D64B5}"/>
              </a:ext>
            </a:extLst>
          </p:cNvPr>
          <p:cNvSpPr txBox="1">
            <a:spLocks/>
          </p:cNvSpPr>
          <p:nvPr/>
        </p:nvSpPr>
        <p:spPr>
          <a:xfrm>
            <a:off x="506185" y="1276973"/>
            <a:ext cx="11185071" cy="7901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Stakeholder Meeting Takeaways</a:t>
            </a:r>
          </a:p>
        </p:txBody>
      </p:sp>
      <p:pic>
        <p:nvPicPr>
          <p:cNvPr id="15" name="Graphic 14" descr="Meeting with solid fill">
            <a:extLst>
              <a:ext uri="{FF2B5EF4-FFF2-40B4-BE49-F238E27FC236}">
                <a16:creationId xmlns:a16="http://schemas.microsoft.com/office/drawing/2014/main" id="{577F32D7-A142-DDFB-323D-44482471B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80410" y="754070"/>
            <a:ext cx="1557188" cy="1557188"/>
          </a:xfrm>
          <a:prstGeom prst="rect">
            <a:avLst/>
          </a:prstGeom>
        </p:spPr>
      </p:pic>
      <p:pic>
        <p:nvPicPr>
          <p:cNvPr id="16" name="Graphic 15" descr="Sort with solid fill">
            <a:extLst>
              <a:ext uri="{FF2B5EF4-FFF2-40B4-BE49-F238E27FC236}">
                <a16:creationId xmlns:a16="http://schemas.microsoft.com/office/drawing/2014/main" id="{02E7BCED-70A7-7D59-E628-E9A79D1DC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91594" y="5519944"/>
            <a:ext cx="731520" cy="73152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DB7078A-39A9-4984-CFA2-B352B347DD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21363" y="4421258"/>
            <a:ext cx="671981" cy="73152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F6027B0-2D2F-FBA2-327C-9094F54EDC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21367" y="3320346"/>
            <a:ext cx="671977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24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A0EDEE-08EE-F664-EA86-20AA70AE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Alternatives Analysis Process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7D176-B5DE-51A2-AD8B-BDA8EE408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3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3B58EFE-E705-959C-D333-8EA3495BF463}"/>
              </a:ext>
            </a:extLst>
          </p:cNvPr>
          <p:cNvGrpSpPr/>
          <p:nvPr/>
        </p:nvGrpSpPr>
        <p:grpSpPr>
          <a:xfrm>
            <a:off x="477546" y="2070096"/>
            <a:ext cx="11340354" cy="4164963"/>
            <a:chOff x="194516" y="1596340"/>
            <a:chExt cx="11340354" cy="41649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25A2E0-FFA0-D574-6A03-70228C9A92BD}"/>
                </a:ext>
              </a:extLst>
            </p:cNvPr>
            <p:cNvSpPr/>
            <p:nvPr/>
          </p:nvSpPr>
          <p:spPr>
            <a:xfrm>
              <a:off x="3711920" y="3201283"/>
              <a:ext cx="7822949" cy="965147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D9F6EC-11DA-2C6E-7B45-3EA8B61D532F}"/>
                </a:ext>
              </a:extLst>
            </p:cNvPr>
            <p:cNvSpPr/>
            <p:nvPr/>
          </p:nvSpPr>
          <p:spPr>
            <a:xfrm>
              <a:off x="3711920" y="1937441"/>
              <a:ext cx="7822949" cy="1010242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42422A-1FEE-8973-06C6-06E3DE653F64}"/>
                </a:ext>
              </a:extLst>
            </p:cNvPr>
            <p:cNvSpPr/>
            <p:nvPr/>
          </p:nvSpPr>
          <p:spPr>
            <a:xfrm>
              <a:off x="3711922" y="4412573"/>
              <a:ext cx="7822948" cy="866441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1256E0-CE38-738A-731C-1A330E130D82}"/>
                </a:ext>
              </a:extLst>
            </p:cNvPr>
            <p:cNvSpPr txBox="1"/>
            <p:nvPr/>
          </p:nvSpPr>
          <p:spPr>
            <a:xfrm>
              <a:off x="281457" y="1596340"/>
              <a:ext cx="18228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/>
                  </a:solidFill>
                </a:rPr>
                <a:t>Spring 2023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E523E1-B391-1101-084A-80B77B90A4A1}"/>
                </a:ext>
              </a:extLst>
            </p:cNvPr>
            <p:cNvSpPr txBox="1"/>
            <p:nvPr/>
          </p:nvSpPr>
          <p:spPr>
            <a:xfrm>
              <a:off x="194516" y="5361193"/>
              <a:ext cx="19811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2"/>
                  </a:solidFill>
                </a:rPr>
                <a:t>Summer 2024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BA807274-D161-A3BC-B78D-35DFCF83B87F}"/>
                </a:ext>
              </a:extLst>
            </p:cNvPr>
            <p:cNvSpPr/>
            <p:nvPr/>
          </p:nvSpPr>
          <p:spPr>
            <a:xfrm rot="5400000">
              <a:off x="-431627" y="3464299"/>
              <a:ext cx="3233397" cy="396032"/>
            </a:xfrm>
            <a:prstGeom prst="rightArrow">
              <a:avLst/>
            </a:prstGeom>
            <a:gradFill>
              <a:gsLst>
                <a:gs pos="16000">
                  <a:schemeClr val="accent5"/>
                </a:gs>
                <a:gs pos="50000">
                  <a:schemeClr val="accent3"/>
                </a:gs>
                <a:gs pos="98000">
                  <a:schemeClr val="accent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582567-036B-8D51-C80D-EED985B6BF12}"/>
                </a:ext>
              </a:extLst>
            </p:cNvPr>
            <p:cNvSpPr txBox="1"/>
            <p:nvPr/>
          </p:nvSpPr>
          <p:spPr>
            <a:xfrm>
              <a:off x="5972820" y="1919749"/>
              <a:ext cx="5032321" cy="1010242"/>
            </a:xfrm>
            <a:prstGeom prst="rect">
              <a:avLst/>
            </a:prstGeom>
            <a:noFill/>
          </p:spPr>
          <p:txBody>
            <a:bodyPr wrap="square" numCol="1" rtlCol="0" anchor="ctr">
              <a:noAutofit/>
            </a:bodyPr>
            <a:lstStyle/>
            <a:p>
              <a:pPr marL="117475" indent="-117475">
                <a:buFont typeface="Arial" panose="020B0604020202020204" pitchFamily="34" charset="0"/>
                <a:buChar char="•"/>
              </a:pPr>
              <a:r>
                <a:rPr lang="en-US" sz="2400">
                  <a:solidFill>
                    <a:schemeClr val="bg2">
                      <a:lumMod val="50000"/>
                    </a:schemeClr>
                  </a:solidFill>
                </a:rPr>
                <a:t>Define all reasonable alternatives</a:t>
              </a:r>
            </a:p>
            <a:p>
              <a:pPr marL="117475" indent="-117475">
                <a:buFont typeface="Arial" panose="020B0604020202020204" pitchFamily="34" charset="0"/>
                <a:buChar char="•"/>
              </a:pPr>
              <a:r>
                <a:rPr lang="en-US" sz="2400">
                  <a:solidFill>
                    <a:schemeClr val="bg2">
                      <a:lumMod val="50000"/>
                    </a:schemeClr>
                  </a:solidFill>
                </a:rPr>
                <a:t>Screen against goals &amp; objectives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61EB4F-4D92-1182-87E4-63925F9CE642}"/>
                </a:ext>
              </a:extLst>
            </p:cNvPr>
            <p:cNvSpPr txBox="1"/>
            <p:nvPr/>
          </p:nvSpPr>
          <p:spPr>
            <a:xfrm>
              <a:off x="5972820" y="3201280"/>
              <a:ext cx="5032321" cy="916716"/>
            </a:xfrm>
            <a:prstGeom prst="rect">
              <a:avLst/>
            </a:prstGeom>
            <a:noFill/>
          </p:spPr>
          <p:txBody>
            <a:bodyPr wrap="square" numCol="1" rtlCol="0" anchor="ctr">
              <a:noAutofit/>
            </a:bodyPr>
            <a:lstStyle/>
            <a:p>
              <a:pPr marL="117475" indent="-117475">
                <a:buFont typeface="Arial" panose="020B0604020202020204" pitchFamily="34" charset="0"/>
                <a:buChar char="•"/>
              </a:pPr>
              <a:r>
                <a:rPr lang="en-US" sz="2400">
                  <a:solidFill>
                    <a:schemeClr val="bg2">
                      <a:lumMod val="50000"/>
                    </a:schemeClr>
                  </a:solidFill>
                </a:rPr>
                <a:t>Advance remaining alternatives</a:t>
              </a:r>
            </a:p>
            <a:p>
              <a:pPr marL="117475" indent="-117475">
                <a:buFont typeface="Arial" panose="020B0604020202020204" pitchFamily="34" charset="0"/>
                <a:buChar char="•"/>
              </a:pPr>
              <a:r>
                <a:rPr lang="en-US" sz="2400">
                  <a:solidFill>
                    <a:schemeClr val="bg2">
                      <a:lumMod val="50000"/>
                    </a:schemeClr>
                  </a:solidFill>
                </a:rPr>
                <a:t>Perform detailed technical analysis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4DDA25-986F-973B-4C84-300FA512E56C}"/>
                </a:ext>
              </a:extLst>
            </p:cNvPr>
            <p:cNvSpPr txBox="1"/>
            <p:nvPr/>
          </p:nvSpPr>
          <p:spPr>
            <a:xfrm>
              <a:off x="5972820" y="4401922"/>
              <a:ext cx="5032321" cy="846224"/>
            </a:xfrm>
            <a:prstGeom prst="rect">
              <a:avLst/>
            </a:prstGeom>
            <a:noFill/>
          </p:spPr>
          <p:txBody>
            <a:bodyPr wrap="square" numCol="1" rtlCol="0" anchor="ctr">
              <a:noAutofit/>
            </a:bodyPr>
            <a:lstStyle/>
            <a:p>
              <a:pPr marL="117475" indent="-117475">
                <a:buFont typeface="Arial" panose="020B0604020202020204" pitchFamily="34" charset="0"/>
                <a:buChar char="•"/>
              </a:pPr>
              <a:r>
                <a:rPr lang="en-US" sz="2400" b="1">
                  <a:solidFill>
                    <a:schemeClr val="bg2">
                      <a:lumMod val="50000"/>
                    </a:schemeClr>
                  </a:solidFill>
                </a:rPr>
                <a:t>LPA Selections</a:t>
              </a:r>
            </a:p>
            <a:p>
              <a:pPr marL="117475" indent="-117475">
                <a:buFont typeface="Arial" panose="020B0604020202020204" pitchFamily="34" charset="0"/>
                <a:buChar char="•"/>
              </a:pPr>
              <a:r>
                <a:rPr lang="en-US" sz="2400" b="1">
                  <a:solidFill>
                    <a:schemeClr val="bg2">
                      <a:lumMod val="50000"/>
                    </a:schemeClr>
                  </a:solidFill>
                </a:rPr>
                <a:t>Board Consideration of LPA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0929C8-7301-5600-4054-E1A7FA55A314}"/>
                </a:ext>
              </a:extLst>
            </p:cNvPr>
            <p:cNvGrpSpPr/>
            <p:nvPr/>
          </p:nvGrpSpPr>
          <p:grpSpPr>
            <a:xfrm>
              <a:off x="2104314" y="1928388"/>
              <a:ext cx="3849697" cy="1036988"/>
              <a:chOff x="2104314" y="1928388"/>
              <a:chExt cx="3849697" cy="103698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BFDCB69-D584-3256-64D1-7E1B97F8D08B}"/>
                  </a:ext>
                </a:extLst>
              </p:cNvPr>
              <p:cNvGrpSpPr/>
              <p:nvPr/>
            </p:nvGrpSpPr>
            <p:grpSpPr>
              <a:xfrm>
                <a:off x="2104314" y="1928388"/>
                <a:ext cx="3849697" cy="1036988"/>
                <a:chOff x="2626240" y="3272466"/>
                <a:chExt cx="2817630" cy="947533"/>
              </a:xfrm>
              <a:solidFill>
                <a:schemeClr val="tx2"/>
              </a:solidFill>
            </p:grpSpPr>
            <p:sp>
              <p:nvSpPr>
                <p:cNvPr id="20" name="Flowchart: Manual Operation 1">
                  <a:extLst>
                    <a:ext uri="{FF2B5EF4-FFF2-40B4-BE49-F238E27FC236}">
                      <a16:creationId xmlns:a16="http://schemas.microsoft.com/office/drawing/2014/main" id="{59ABFC52-772C-8D5F-A0B7-7232E48F9B40}"/>
                    </a:ext>
                  </a:extLst>
                </p:cNvPr>
                <p:cNvSpPr/>
                <p:nvPr/>
              </p:nvSpPr>
              <p:spPr>
                <a:xfrm>
                  <a:off x="2626240" y="3429000"/>
                  <a:ext cx="2817628" cy="653902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101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9057 w 10000"/>
                    <a:gd name="connsiteY2" fmla="*/ 10000 h 10000"/>
                    <a:gd name="connsiteX3" fmla="*/ 1019 w 10000"/>
                    <a:gd name="connsiteY3" fmla="*/ 10000 h 10000"/>
                    <a:gd name="connsiteX4" fmla="*/ 0 w 10000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00" h="10000">
                      <a:moveTo>
                        <a:pt x="0" y="0"/>
                      </a:moveTo>
                      <a:lnTo>
                        <a:pt x="10000" y="0"/>
                      </a:lnTo>
                      <a:cubicBezTo>
                        <a:pt x="9686" y="3333"/>
                        <a:pt x="9371" y="6667"/>
                        <a:pt x="9057" y="10000"/>
                      </a:cubicBezTo>
                      <a:lnTo>
                        <a:pt x="1019" y="10000"/>
                      </a:lnTo>
                      <a:cubicBezTo>
                        <a:pt x="679" y="6667"/>
                        <a:pt x="340" y="333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C5EBD614-73D6-7851-6FE6-7D65039F7C2B}"/>
                    </a:ext>
                  </a:extLst>
                </p:cNvPr>
                <p:cNvSpPr/>
                <p:nvPr/>
              </p:nvSpPr>
              <p:spPr>
                <a:xfrm>
                  <a:off x="2626240" y="3272466"/>
                  <a:ext cx="2817630" cy="28708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FDFCFCE6-08BB-AC8D-5079-9BC04495B72E}"/>
                    </a:ext>
                  </a:extLst>
                </p:cNvPr>
                <p:cNvSpPr/>
                <p:nvPr/>
              </p:nvSpPr>
              <p:spPr>
                <a:xfrm>
                  <a:off x="2910778" y="3932919"/>
                  <a:ext cx="2262321" cy="28708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A0A67A53-6D57-4130-F846-977E194B5F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008110" y="2398755"/>
                <a:ext cx="613239" cy="359621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EA4C63-25A2-95EB-ED90-EC39641F807F}"/>
                  </a:ext>
                </a:extLst>
              </p:cNvPr>
              <p:cNvSpPr txBox="1"/>
              <p:nvPr/>
            </p:nvSpPr>
            <p:spPr>
              <a:xfrm>
                <a:off x="3624107" y="2391202"/>
                <a:ext cx="14694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</a:rPr>
                  <a:t>DISCOVER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956F20A-4111-B71F-F92E-03937D871453}"/>
                </a:ext>
              </a:extLst>
            </p:cNvPr>
            <p:cNvGrpSpPr/>
            <p:nvPr/>
          </p:nvGrpSpPr>
          <p:grpSpPr>
            <a:xfrm>
              <a:off x="2632124" y="3192233"/>
              <a:ext cx="2817630" cy="974201"/>
              <a:chOff x="2632124" y="3192233"/>
              <a:chExt cx="2817630" cy="974201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831B162-8E44-0D61-739C-96466EBE6621}"/>
                  </a:ext>
                </a:extLst>
              </p:cNvPr>
              <p:cNvGrpSpPr/>
              <p:nvPr/>
            </p:nvGrpSpPr>
            <p:grpSpPr>
              <a:xfrm>
                <a:off x="2632124" y="3192233"/>
                <a:ext cx="2817630" cy="974201"/>
                <a:chOff x="2626240" y="3264194"/>
                <a:chExt cx="2817630" cy="955805"/>
              </a:xfrm>
            </p:grpSpPr>
            <p:sp>
              <p:nvSpPr>
                <p:cNvPr id="27" name="Flowchart: Manual Operation 1">
                  <a:extLst>
                    <a:ext uri="{FF2B5EF4-FFF2-40B4-BE49-F238E27FC236}">
                      <a16:creationId xmlns:a16="http://schemas.microsoft.com/office/drawing/2014/main" id="{1D19316D-F854-9D3A-905A-7F6B22EDD4C0}"/>
                    </a:ext>
                  </a:extLst>
                </p:cNvPr>
                <p:cNvSpPr/>
                <p:nvPr/>
              </p:nvSpPr>
              <p:spPr>
                <a:xfrm>
                  <a:off x="2626240" y="3405746"/>
                  <a:ext cx="2817630" cy="677156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101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9057 w 10000"/>
                    <a:gd name="connsiteY2" fmla="*/ 10000 h 10000"/>
                    <a:gd name="connsiteX3" fmla="*/ 1019 w 10000"/>
                    <a:gd name="connsiteY3" fmla="*/ 10000 h 10000"/>
                    <a:gd name="connsiteX4" fmla="*/ 0 w 10000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00" h="10000">
                      <a:moveTo>
                        <a:pt x="0" y="0"/>
                      </a:moveTo>
                      <a:lnTo>
                        <a:pt x="10000" y="0"/>
                      </a:lnTo>
                      <a:cubicBezTo>
                        <a:pt x="9686" y="3333"/>
                        <a:pt x="9371" y="6667"/>
                        <a:pt x="9057" y="10000"/>
                      </a:cubicBezTo>
                      <a:lnTo>
                        <a:pt x="1019" y="10000"/>
                      </a:lnTo>
                      <a:cubicBezTo>
                        <a:pt x="679" y="6667"/>
                        <a:pt x="340" y="333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4DD583F2-D489-8FAE-BBED-0B7972B46A47}"/>
                    </a:ext>
                  </a:extLst>
                </p:cNvPr>
                <p:cNvSpPr/>
                <p:nvPr/>
              </p:nvSpPr>
              <p:spPr>
                <a:xfrm>
                  <a:off x="2626240" y="3264194"/>
                  <a:ext cx="2817630" cy="287080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67F82897-5FE6-0577-856F-4FAF00C48A00}"/>
                    </a:ext>
                  </a:extLst>
                </p:cNvPr>
                <p:cNvSpPr/>
                <p:nvPr/>
              </p:nvSpPr>
              <p:spPr>
                <a:xfrm>
                  <a:off x="2910778" y="3932919"/>
                  <a:ext cx="2262321" cy="28708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447D76C6-E8E7-D2D7-0B37-577ADE8223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260441" y="3597475"/>
                <a:ext cx="488328" cy="443434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9BFDD7-230F-92FA-419B-1B44EC69090A}"/>
                  </a:ext>
                </a:extLst>
              </p:cNvPr>
              <p:cNvSpPr txBox="1"/>
              <p:nvPr/>
            </p:nvSpPr>
            <p:spPr>
              <a:xfrm>
                <a:off x="3736146" y="3621857"/>
                <a:ext cx="14694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</a:rPr>
                  <a:t>REFINE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8852AEE-A025-74D4-C76D-A7DD57C156F2}"/>
                </a:ext>
              </a:extLst>
            </p:cNvPr>
            <p:cNvGrpSpPr/>
            <p:nvPr/>
          </p:nvGrpSpPr>
          <p:grpSpPr>
            <a:xfrm>
              <a:off x="2961927" y="4401916"/>
              <a:ext cx="2099367" cy="877088"/>
              <a:chOff x="2961927" y="4401916"/>
              <a:chExt cx="2099367" cy="87708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F7F6F43-799F-4079-B897-9E6811A52E93}"/>
                  </a:ext>
                </a:extLst>
              </p:cNvPr>
              <p:cNvGrpSpPr/>
              <p:nvPr/>
            </p:nvGrpSpPr>
            <p:grpSpPr>
              <a:xfrm>
                <a:off x="2961927" y="4401916"/>
                <a:ext cx="2068628" cy="877088"/>
                <a:chOff x="2626240" y="3264194"/>
                <a:chExt cx="2817630" cy="955805"/>
              </a:xfrm>
              <a:solidFill>
                <a:schemeClr val="accent2"/>
              </a:solidFill>
            </p:grpSpPr>
            <p:sp>
              <p:nvSpPr>
                <p:cNvPr id="34" name="Flowchart: Manual Operation 1">
                  <a:extLst>
                    <a:ext uri="{FF2B5EF4-FFF2-40B4-BE49-F238E27FC236}">
                      <a16:creationId xmlns:a16="http://schemas.microsoft.com/office/drawing/2014/main" id="{5FE1AB78-C7E4-1EF4-18AA-B340241E1A91}"/>
                    </a:ext>
                  </a:extLst>
                </p:cNvPr>
                <p:cNvSpPr/>
                <p:nvPr/>
              </p:nvSpPr>
              <p:spPr>
                <a:xfrm>
                  <a:off x="2626240" y="3429000"/>
                  <a:ext cx="2817628" cy="653902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101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9057 w 10000"/>
                    <a:gd name="connsiteY2" fmla="*/ 10000 h 10000"/>
                    <a:gd name="connsiteX3" fmla="*/ 1019 w 10000"/>
                    <a:gd name="connsiteY3" fmla="*/ 10000 h 10000"/>
                    <a:gd name="connsiteX4" fmla="*/ 0 w 10000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00" h="10000">
                      <a:moveTo>
                        <a:pt x="0" y="0"/>
                      </a:moveTo>
                      <a:lnTo>
                        <a:pt x="10000" y="0"/>
                      </a:lnTo>
                      <a:cubicBezTo>
                        <a:pt x="9686" y="3333"/>
                        <a:pt x="9371" y="6667"/>
                        <a:pt x="9057" y="10000"/>
                      </a:cubicBezTo>
                      <a:lnTo>
                        <a:pt x="1019" y="10000"/>
                      </a:lnTo>
                      <a:cubicBezTo>
                        <a:pt x="679" y="6667"/>
                        <a:pt x="340" y="3333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31B48C8B-E4D5-ACC0-15F2-E58EC8C2AC4E}"/>
                    </a:ext>
                  </a:extLst>
                </p:cNvPr>
                <p:cNvSpPr/>
                <p:nvPr/>
              </p:nvSpPr>
              <p:spPr>
                <a:xfrm>
                  <a:off x="2626240" y="3264194"/>
                  <a:ext cx="2817630" cy="28708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67D43423-33D2-CC20-3670-892687FAEB61}"/>
                    </a:ext>
                  </a:extLst>
                </p:cNvPr>
                <p:cNvSpPr/>
                <p:nvPr/>
              </p:nvSpPr>
              <p:spPr>
                <a:xfrm>
                  <a:off x="2910778" y="3932919"/>
                  <a:ext cx="2262321" cy="28708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CC659BB3-D7E6-8F38-BB74-372E4F8506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363650" y="4753538"/>
                <a:ext cx="267177" cy="389327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6D917C5-C94C-B997-4311-D0644240B2EB}"/>
                  </a:ext>
                </a:extLst>
              </p:cNvPr>
              <p:cNvSpPr txBox="1"/>
              <p:nvPr/>
            </p:nvSpPr>
            <p:spPr>
              <a:xfrm>
                <a:off x="3591852" y="4783706"/>
                <a:ext cx="14694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</a:rPr>
                  <a:t>SELECT</a:t>
                </a: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BA367DC-7ACE-23D3-5011-E6D39FAE5DF8}"/>
              </a:ext>
            </a:extLst>
          </p:cNvPr>
          <p:cNvSpPr/>
          <p:nvPr/>
        </p:nvSpPr>
        <p:spPr>
          <a:xfrm>
            <a:off x="984656" y="4745490"/>
            <a:ext cx="1402688" cy="715636"/>
          </a:xfrm>
          <a:prstGeom prst="rect">
            <a:avLst/>
          </a:prstGeom>
          <a:solidFill>
            <a:schemeClr val="tx2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>
                <a:solidFill>
                  <a:schemeClr val="bg1"/>
                </a:solidFill>
              </a:rPr>
              <a:t>We are here!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B9613C9-1681-A5F9-24A1-A44325E560CD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387344" y="5103308"/>
            <a:ext cx="842809" cy="0"/>
          </a:xfrm>
          <a:prstGeom prst="straightConnector1">
            <a:avLst/>
          </a:prstGeom>
          <a:ln w="1905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610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391EAD7-D174-6B5D-E97C-2F8F190E8985}"/>
              </a:ext>
            </a:extLst>
          </p:cNvPr>
          <p:cNvSpPr/>
          <p:nvPr/>
        </p:nvSpPr>
        <p:spPr>
          <a:xfrm>
            <a:off x="8340313" y="1454679"/>
            <a:ext cx="3658293" cy="53558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8">
            <a:extLst>
              <a:ext uri="{FF2B5EF4-FFF2-40B4-BE49-F238E27FC236}">
                <a16:creationId xmlns:a16="http://schemas.microsoft.com/office/drawing/2014/main" id="{06531EB4-8D7C-6898-3390-C2544F0ED000}"/>
              </a:ext>
            </a:extLst>
          </p:cNvPr>
          <p:cNvSpPr/>
          <p:nvPr/>
        </p:nvSpPr>
        <p:spPr>
          <a:xfrm flipH="1" flipV="1">
            <a:off x="11097039" y="6085924"/>
            <a:ext cx="1100338" cy="1194918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A1CC9-3A24-A686-8086-A1CAAB0F6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30</a:t>
            </a:fld>
            <a:endParaRPr lang="en-US"/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442E7A8F-C9FC-648A-047D-B163D46BEB73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FAA Coordination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40754-1EB8-629A-AB37-0E750132BB7C}"/>
              </a:ext>
            </a:extLst>
          </p:cNvPr>
          <p:cNvSpPr/>
          <p:nvPr/>
        </p:nvSpPr>
        <p:spPr>
          <a:xfrm>
            <a:off x="4264377" y="1362075"/>
            <a:ext cx="3658293" cy="54484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65633A-38E6-FDAB-8A0E-0F9069A4B239}"/>
              </a:ext>
            </a:extLst>
          </p:cNvPr>
          <p:cNvSpPr/>
          <p:nvPr/>
        </p:nvSpPr>
        <p:spPr>
          <a:xfrm>
            <a:off x="188441" y="1362075"/>
            <a:ext cx="3658293" cy="54484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5900A46D-4630-88AA-077B-5BF8FC4E1BBF}"/>
              </a:ext>
            </a:extLst>
          </p:cNvPr>
          <p:cNvSpPr/>
          <p:nvPr/>
        </p:nvSpPr>
        <p:spPr>
          <a:xfrm>
            <a:off x="4267207" y="1170679"/>
            <a:ext cx="3657600" cy="914400"/>
          </a:xfrm>
          <a:prstGeom prst="round2Same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Option 2: 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Deviated Service Pattern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A6E0B0C3-A122-9871-255B-F0F32BF95638}"/>
              </a:ext>
            </a:extLst>
          </p:cNvPr>
          <p:cNvSpPr/>
          <p:nvPr/>
        </p:nvSpPr>
        <p:spPr>
          <a:xfrm>
            <a:off x="189134" y="1170679"/>
            <a:ext cx="3657600" cy="914400"/>
          </a:xfrm>
          <a:prstGeom prst="round2Same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Option 1: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Regular Service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CB9C94-00CF-5683-5DAB-CD740CF391D9}"/>
              </a:ext>
            </a:extLst>
          </p:cNvPr>
          <p:cNvSpPr txBox="1"/>
          <p:nvPr/>
        </p:nvSpPr>
        <p:spPr>
          <a:xfrm>
            <a:off x="259806" y="4085909"/>
            <a:ext cx="35745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/>
                </a:solidFill>
              </a:rPr>
              <a:t>All trips serve both Airport and FAA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800" b="1">
              <a:solidFill>
                <a:schemeClr val="tx1"/>
              </a:solidFill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/>
                </a:solidFill>
              </a:rPr>
              <a:t>Requires additional investment in guideway and stations 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800" b="1">
              <a:solidFill>
                <a:schemeClr val="tx1"/>
              </a:solidFill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/>
                </a:solidFill>
              </a:rPr>
              <a:t>Longer trip times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DF0754-E8AC-D495-4D11-5FDBE963264C}"/>
              </a:ext>
            </a:extLst>
          </p:cNvPr>
          <p:cNvSpPr txBox="1"/>
          <p:nvPr/>
        </p:nvSpPr>
        <p:spPr>
          <a:xfrm>
            <a:off x="4267207" y="4066108"/>
            <a:ext cx="365546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/>
                </a:solidFill>
              </a:rPr>
              <a:t>Some trips go to Airport/some go to FAA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800" b="1">
              <a:solidFill>
                <a:schemeClr val="tx1"/>
              </a:solidFill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/>
                </a:solidFill>
              </a:rPr>
              <a:t>Requires additional investment in guideway and stations 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800" b="1">
              <a:solidFill>
                <a:schemeClr val="tx1"/>
              </a:solidFill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/>
                </a:solidFill>
              </a:rPr>
              <a:t>Reduced frequency to Airport, c</a:t>
            </a:r>
            <a:r>
              <a:rPr lang="en-US" b="1"/>
              <a:t>an introduce rider confusion</a:t>
            </a:r>
            <a:endParaRPr lang="en-US" sz="1800" b="1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E73960-42FE-7365-2BD9-389D0F474614}"/>
              </a:ext>
            </a:extLst>
          </p:cNvPr>
          <p:cNvGrpSpPr/>
          <p:nvPr/>
        </p:nvGrpSpPr>
        <p:grpSpPr>
          <a:xfrm>
            <a:off x="5197648" y="2466076"/>
            <a:ext cx="1796704" cy="1399719"/>
            <a:chOff x="5119565" y="2459665"/>
            <a:chExt cx="1796704" cy="139971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E7CA0A8-22CD-F6A5-8782-92D920004C6E}"/>
                </a:ext>
              </a:extLst>
            </p:cNvPr>
            <p:cNvCxnSpPr>
              <a:cxnSpLocks/>
            </p:cNvCxnSpPr>
            <p:nvPr/>
          </p:nvCxnSpPr>
          <p:spPr>
            <a:xfrm>
              <a:off x="6483406" y="2459665"/>
              <a:ext cx="694" cy="1066861"/>
            </a:xfrm>
            <a:prstGeom prst="straightConnector1">
              <a:avLst/>
            </a:prstGeom>
            <a:ln w="76200">
              <a:solidFill>
                <a:srgbClr val="FF8C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C1F7212-6735-A9F7-5B8B-CB7562C30C3A}"/>
                </a:ext>
              </a:extLst>
            </p:cNvPr>
            <p:cNvCxnSpPr>
              <a:cxnSpLocks/>
            </p:cNvCxnSpPr>
            <p:nvPr/>
          </p:nvCxnSpPr>
          <p:spPr>
            <a:xfrm>
              <a:off x="5429939" y="2466076"/>
              <a:ext cx="0" cy="762000"/>
            </a:xfrm>
            <a:prstGeom prst="straightConnector1">
              <a:avLst/>
            </a:prstGeom>
            <a:ln w="76200">
              <a:solidFill>
                <a:srgbClr val="FF8C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37C6966-9342-B692-9E93-E6DA66CDE43F}"/>
                </a:ext>
              </a:extLst>
            </p:cNvPr>
            <p:cNvCxnSpPr>
              <a:cxnSpLocks/>
            </p:cNvCxnSpPr>
            <p:nvPr/>
          </p:nvCxnSpPr>
          <p:spPr>
            <a:xfrm>
              <a:off x="5391961" y="2491476"/>
              <a:ext cx="1092139" cy="0"/>
            </a:xfrm>
            <a:prstGeom prst="line">
              <a:avLst/>
            </a:prstGeom>
            <a:ln w="76200">
              <a:solidFill>
                <a:srgbClr val="FF8C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B32F332-5524-286E-A418-15729BED0573}"/>
                </a:ext>
              </a:extLst>
            </p:cNvPr>
            <p:cNvCxnSpPr>
              <a:cxnSpLocks/>
            </p:cNvCxnSpPr>
            <p:nvPr/>
          </p:nvCxnSpPr>
          <p:spPr>
            <a:xfrm>
              <a:off x="6483406" y="2531692"/>
              <a:ext cx="1" cy="37845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A15A1B6-6661-CFBA-97DE-B37B497696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05960" y="2488936"/>
              <a:ext cx="365157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3D7F0C-1995-D862-844E-90B0E585C369}"/>
                </a:ext>
              </a:extLst>
            </p:cNvPr>
            <p:cNvSpPr txBox="1"/>
            <p:nvPr/>
          </p:nvSpPr>
          <p:spPr>
            <a:xfrm>
              <a:off x="5119565" y="3205755"/>
              <a:ext cx="620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FAA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3CB679-B9DC-2B76-FA78-AE48ADE1E1DC}"/>
                </a:ext>
              </a:extLst>
            </p:cNvPr>
            <p:cNvSpPr txBox="1"/>
            <p:nvPr/>
          </p:nvSpPr>
          <p:spPr>
            <a:xfrm>
              <a:off x="6051930" y="3490052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Airport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56CE48-DC91-3E89-E441-5915969709D2}"/>
              </a:ext>
            </a:extLst>
          </p:cNvPr>
          <p:cNvGrpSpPr/>
          <p:nvPr/>
        </p:nvGrpSpPr>
        <p:grpSpPr>
          <a:xfrm>
            <a:off x="1076265" y="2135876"/>
            <a:ext cx="1796704" cy="1723508"/>
            <a:chOff x="920099" y="2135876"/>
            <a:chExt cx="1796704" cy="1723508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7C3D254-262A-1675-ECDB-D4E0CBE5BE3A}"/>
                </a:ext>
              </a:extLst>
            </p:cNvPr>
            <p:cNvCxnSpPr>
              <a:cxnSpLocks/>
            </p:cNvCxnSpPr>
            <p:nvPr/>
          </p:nvCxnSpPr>
          <p:spPr>
            <a:xfrm>
              <a:off x="2284634" y="2135876"/>
              <a:ext cx="0" cy="1390650"/>
            </a:xfrm>
            <a:prstGeom prst="straightConnector1">
              <a:avLst/>
            </a:prstGeom>
            <a:ln w="76200">
              <a:solidFill>
                <a:srgbClr val="FF8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2982E5E-4AC5-D40D-F03E-6004235BDF7B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1230473" y="2466076"/>
              <a:ext cx="0" cy="739679"/>
            </a:xfrm>
            <a:prstGeom prst="straightConnector1">
              <a:avLst/>
            </a:prstGeom>
            <a:ln w="76200">
              <a:solidFill>
                <a:srgbClr val="FF8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D4025C2-62DD-5C23-43DA-0AB5F6C3F638}"/>
                </a:ext>
              </a:extLst>
            </p:cNvPr>
            <p:cNvCxnSpPr>
              <a:cxnSpLocks/>
            </p:cNvCxnSpPr>
            <p:nvPr/>
          </p:nvCxnSpPr>
          <p:spPr>
            <a:xfrm>
              <a:off x="1192495" y="2491476"/>
              <a:ext cx="1092139" cy="0"/>
            </a:xfrm>
            <a:prstGeom prst="line">
              <a:avLst/>
            </a:prstGeom>
            <a:ln w="76200">
              <a:solidFill>
                <a:srgbClr val="FF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0ECE9A8-EAE9-717F-AB4F-CEB494207CAD}"/>
                </a:ext>
              </a:extLst>
            </p:cNvPr>
            <p:cNvSpPr txBox="1"/>
            <p:nvPr/>
          </p:nvSpPr>
          <p:spPr>
            <a:xfrm>
              <a:off x="920099" y="3205755"/>
              <a:ext cx="620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FAA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15150F-D29E-6D1C-5A78-2F966DA9269A}"/>
                </a:ext>
              </a:extLst>
            </p:cNvPr>
            <p:cNvSpPr txBox="1"/>
            <p:nvPr/>
          </p:nvSpPr>
          <p:spPr>
            <a:xfrm>
              <a:off x="1852464" y="3490052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Airport</a:t>
              </a:r>
            </a:p>
          </p:txBody>
        </p:sp>
        <p:sp>
          <p:nvSpPr>
            <p:cNvPr id="28" name="Arrow: U-Turn 27">
              <a:extLst>
                <a:ext uri="{FF2B5EF4-FFF2-40B4-BE49-F238E27FC236}">
                  <a16:creationId xmlns:a16="http://schemas.microsoft.com/office/drawing/2014/main" id="{01963540-B8FC-D6D3-7AF2-EDB6D9545EF5}"/>
                </a:ext>
              </a:extLst>
            </p:cNvPr>
            <p:cNvSpPr/>
            <p:nvPr/>
          </p:nvSpPr>
          <p:spPr>
            <a:xfrm flipH="1">
              <a:off x="1501793" y="2756504"/>
              <a:ext cx="510827" cy="320116"/>
            </a:xfrm>
            <a:prstGeom prst="utur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C891491-A721-0EEB-1506-575D791592DA}"/>
              </a:ext>
            </a:extLst>
          </p:cNvPr>
          <p:cNvCxnSpPr>
            <a:cxnSpLocks/>
          </p:cNvCxnSpPr>
          <p:nvPr/>
        </p:nvCxnSpPr>
        <p:spPr>
          <a:xfrm flipV="1">
            <a:off x="2032946" y="2611967"/>
            <a:ext cx="269987" cy="1837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F4152C-BD5B-A617-C756-A5DC1BE03F3A}"/>
              </a:ext>
            </a:extLst>
          </p:cNvPr>
          <p:cNvCxnSpPr>
            <a:cxnSpLocks/>
          </p:cNvCxnSpPr>
          <p:nvPr/>
        </p:nvCxnSpPr>
        <p:spPr>
          <a:xfrm>
            <a:off x="6561489" y="2131737"/>
            <a:ext cx="0" cy="366150"/>
          </a:xfrm>
          <a:prstGeom prst="line">
            <a:avLst/>
          </a:prstGeom>
          <a:ln w="76200">
            <a:solidFill>
              <a:srgbClr val="FF8C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id="{56CF8927-E229-8C14-1AA5-AE7399F04771}"/>
              </a:ext>
            </a:extLst>
          </p:cNvPr>
          <p:cNvSpPr/>
          <p:nvPr/>
        </p:nvSpPr>
        <p:spPr>
          <a:xfrm>
            <a:off x="8345263" y="1170677"/>
            <a:ext cx="3657601" cy="914400"/>
          </a:xfrm>
          <a:prstGeom prst="round2SameRect">
            <a:avLst/>
          </a:prstGeom>
          <a:solidFill>
            <a:srgbClr val="FF8C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Option 3: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Shuttle Connector Service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D5B156C-528D-9526-1384-47A758FD6E09}"/>
              </a:ext>
            </a:extLst>
          </p:cNvPr>
          <p:cNvGrpSpPr/>
          <p:nvPr/>
        </p:nvGrpSpPr>
        <p:grpSpPr>
          <a:xfrm>
            <a:off x="9319031" y="2135876"/>
            <a:ext cx="1796704" cy="1723508"/>
            <a:chOff x="9319031" y="2135876"/>
            <a:chExt cx="1796704" cy="1723508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F11A5B5-D056-A265-2869-4CCCF2CE3DE8}"/>
                </a:ext>
              </a:extLst>
            </p:cNvPr>
            <p:cNvCxnSpPr>
              <a:cxnSpLocks/>
            </p:cNvCxnSpPr>
            <p:nvPr/>
          </p:nvCxnSpPr>
          <p:spPr>
            <a:xfrm>
              <a:off x="9629405" y="2466076"/>
              <a:ext cx="0" cy="762000"/>
            </a:xfrm>
            <a:prstGeom prst="straightConnector1">
              <a:avLst/>
            </a:prstGeom>
            <a:ln w="76200">
              <a:solidFill>
                <a:schemeClr val="bg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D9C0F51-9B2F-7553-9B3F-141C5B0B5207}"/>
                </a:ext>
              </a:extLst>
            </p:cNvPr>
            <p:cNvCxnSpPr>
              <a:cxnSpLocks/>
            </p:cNvCxnSpPr>
            <p:nvPr/>
          </p:nvCxnSpPr>
          <p:spPr>
            <a:xfrm>
              <a:off x="9591427" y="2491476"/>
              <a:ext cx="1092139" cy="0"/>
            </a:xfrm>
            <a:prstGeom prst="line">
              <a:avLst/>
            </a:prstGeom>
            <a:ln w="76200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C0CE568-8807-2855-6831-646531DA19E0}"/>
                </a:ext>
              </a:extLst>
            </p:cNvPr>
            <p:cNvSpPr txBox="1"/>
            <p:nvPr/>
          </p:nvSpPr>
          <p:spPr>
            <a:xfrm>
              <a:off x="9319031" y="3205755"/>
              <a:ext cx="620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FAA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1D43BD-8CA0-852C-BF2E-86FE0062B6C9}"/>
                </a:ext>
              </a:extLst>
            </p:cNvPr>
            <p:cNvSpPr txBox="1"/>
            <p:nvPr/>
          </p:nvSpPr>
          <p:spPr>
            <a:xfrm>
              <a:off x="10251396" y="3490052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Airport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042AB0C-21E6-0314-6749-12068922767D}"/>
                </a:ext>
              </a:extLst>
            </p:cNvPr>
            <p:cNvGrpSpPr/>
            <p:nvPr/>
          </p:nvGrpSpPr>
          <p:grpSpPr>
            <a:xfrm>
              <a:off x="9723270" y="2491217"/>
              <a:ext cx="632736" cy="0"/>
              <a:chOff x="8299507" y="3240781"/>
              <a:chExt cx="632736" cy="0"/>
            </a:xfrm>
          </p:grpSpPr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FF54ACFE-1585-DDC5-9779-636C0B762E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99507" y="3240781"/>
                <a:ext cx="412693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B990F530-A807-896C-FC59-1A0BEAC861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55567" y="3240781"/>
                <a:ext cx="37667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FC0B34A-58D1-8A82-852D-699A097F467F}"/>
                </a:ext>
              </a:extLst>
            </p:cNvPr>
            <p:cNvCxnSpPr>
              <a:cxnSpLocks/>
            </p:cNvCxnSpPr>
            <p:nvPr/>
          </p:nvCxnSpPr>
          <p:spPr>
            <a:xfrm>
              <a:off x="10683566" y="2135876"/>
              <a:ext cx="0" cy="1390650"/>
            </a:xfrm>
            <a:prstGeom prst="straightConnector1">
              <a:avLst/>
            </a:prstGeom>
            <a:ln w="76200">
              <a:solidFill>
                <a:srgbClr val="FF8C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EEB939C-C65A-DD58-AE86-1793C82A9082}"/>
              </a:ext>
            </a:extLst>
          </p:cNvPr>
          <p:cNvSpPr txBox="1"/>
          <p:nvPr/>
        </p:nvSpPr>
        <p:spPr>
          <a:xfrm>
            <a:off x="8345263" y="4066108"/>
            <a:ext cx="357459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/>
                </a:solidFill>
              </a:rPr>
              <a:t>FAA Complex served by a shuttle service from an RTA Station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800" b="1">
              <a:solidFill>
                <a:schemeClr val="tx1"/>
              </a:solidFill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/>
                </a:solidFill>
              </a:rPr>
              <a:t>Less additional investment in guideway and stations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1800" b="1">
              <a:solidFill>
                <a:schemeClr val="tx1"/>
              </a:solidFill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/>
                </a:solidFill>
              </a:rPr>
              <a:t>Not a one-seat-ride for </a:t>
            </a:r>
            <a:br>
              <a:rPr lang="en-US" sz="1800" b="1">
                <a:solidFill>
                  <a:schemeClr val="tx1"/>
                </a:solidFill>
              </a:rPr>
            </a:br>
            <a:r>
              <a:rPr lang="en-US" sz="1800" b="1">
                <a:solidFill>
                  <a:schemeClr val="tx1"/>
                </a:solidFill>
              </a:rPr>
              <a:t>FAA employees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318A8F2-001B-32EB-4E5B-201624524871}"/>
              </a:ext>
            </a:extLst>
          </p:cNvPr>
          <p:cNvSpPr/>
          <p:nvPr/>
        </p:nvSpPr>
        <p:spPr>
          <a:xfrm>
            <a:off x="76190" y="1095694"/>
            <a:ext cx="3989415" cy="5762305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94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A0EDEE-08EE-F664-EA86-20AA70AE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27" y="2751364"/>
            <a:ext cx="6951183" cy="181111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Average Peer Capital Costs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7D176-B5DE-51A2-AD8B-BDA8EE408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31</a:t>
            </a:fld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843CB80-43AE-DED4-7D70-72C6467D766E}"/>
              </a:ext>
            </a:extLst>
          </p:cNvPr>
          <p:cNvSpPr/>
          <p:nvPr/>
        </p:nvSpPr>
        <p:spPr>
          <a:xfrm>
            <a:off x="7297269" y="2258546"/>
            <a:ext cx="2474259" cy="247425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Dollar with solid fill">
            <a:extLst>
              <a:ext uri="{FF2B5EF4-FFF2-40B4-BE49-F238E27FC236}">
                <a16:creationId xmlns:a16="http://schemas.microsoft.com/office/drawing/2014/main" id="{0E343AE2-6599-420E-80E8-D56BA4972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98856" y="2660133"/>
            <a:ext cx="1671084" cy="167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44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 txBox="1"/>
          <p:nvPr/>
        </p:nvSpPr>
        <p:spPr>
          <a:xfrm>
            <a:off x="8590915" y="1512823"/>
            <a:ext cx="2194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Arial"/>
                <a:cs typeface="Arial"/>
              </a:rPr>
              <a:t>Commuter</a:t>
            </a:r>
            <a:r>
              <a:rPr sz="2400" b="1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>
                <a:solidFill>
                  <a:srgbClr val="FFFFFF"/>
                </a:solidFill>
                <a:latin typeface="Arial"/>
                <a:cs typeface="Arial"/>
              </a:rPr>
              <a:t>Rail</a:t>
            </a:r>
            <a:endParaRPr sz="24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xfrm>
            <a:off x="11608054" y="6389429"/>
            <a:ext cx="330326" cy="2070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51130">
              <a:lnSpc>
                <a:spcPts val="1430"/>
              </a:lnSpc>
              <a:spcBef>
                <a:spcPts val="70"/>
              </a:spcBef>
            </a:pPr>
            <a:fld id="{81D60167-4931-47E6-BA6A-407CBD079E47}" type="slidenum">
              <a:rPr lang="en-US" spc="-50" smtClean="0"/>
              <a:pPr marL="151130">
                <a:lnSpc>
                  <a:spcPts val="1430"/>
                </a:lnSpc>
                <a:spcBef>
                  <a:spcPts val="70"/>
                </a:spcBef>
              </a:pPr>
              <a:t>32</a:t>
            </a:fld>
            <a:endParaRPr spc="-25"/>
          </a:p>
        </p:txBody>
      </p:sp>
      <p:sp>
        <p:nvSpPr>
          <p:cNvPr id="36" name="Title 9">
            <a:extLst>
              <a:ext uri="{FF2B5EF4-FFF2-40B4-BE49-F238E27FC236}">
                <a16:creationId xmlns:a16="http://schemas.microsoft.com/office/drawing/2014/main" id="{8AA2DB4B-3B24-A29C-F255-A5B63F7C75C9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Average Capital Costs Based on Peers 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399175CF-E9F0-EFDF-CA81-E3C55BF6D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r="1210"/>
          <a:stretch/>
        </p:blipFill>
        <p:spPr bwMode="auto">
          <a:xfrm>
            <a:off x="258977" y="2346783"/>
            <a:ext cx="3619500" cy="2440105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: Top Corners Rounded 41">
            <a:extLst>
              <a:ext uri="{FF2B5EF4-FFF2-40B4-BE49-F238E27FC236}">
                <a16:creationId xmlns:a16="http://schemas.microsoft.com/office/drawing/2014/main" id="{0B1BFF30-D4C5-C4D4-BB55-3768AED46B82}"/>
              </a:ext>
            </a:extLst>
          </p:cNvPr>
          <p:cNvSpPr/>
          <p:nvPr/>
        </p:nvSpPr>
        <p:spPr>
          <a:xfrm>
            <a:off x="256285" y="1446783"/>
            <a:ext cx="3619499" cy="914400"/>
          </a:xfrm>
          <a:prstGeom prst="round2SameRect">
            <a:avLst/>
          </a:prstGeom>
          <a:solidFill>
            <a:schemeClr val="accent4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Mixed-Traffic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 Rapid Transit </a:t>
            </a:r>
          </a:p>
        </p:txBody>
      </p: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B45F8384-A810-F415-8A10-DE34F3B4BA17}"/>
              </a:ext>
            </a:extLst>
          </p:cNvPr>
          <p:cNvSpPr/>
          <p:nvPr/>
        </p:nvSpPr>
        <p:spPr>
          <a:xfrm>
            <a:off x="258978" y="4786888"/>
            <a:ext cx="3619499" cy="1097280"/>
          </a:xfrm>
          <a:prstGeom prst="round2SameRect">
            <a:avLst>
              <a:gd name="adj1" fmla="val 0"/>
              <a:gd name="adj2" fmla="val 2641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 Peer Mixed-Traffic BRT </a:t>
            </a:r>
          </a:p>
          <a:p>
            <a:pPr algn="ctr"/>
            <a:r>
              <a:rPr lang="en-US" sz="1600" b="1"/>
              <a:t>Avg. Cap Cost/mile</a:t>
            </a:r>
          </a:p>
          <a:p>
            <a:pPr algn="ctr"/>
            <a:r>
              <a:rPr lang="en-US" sz="3200" b="1"/>
              <a:t>$8M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819989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5ECD4CF4-E9DE-4688-1AF3-5CD577DB79EA}"/>
              </a:ext>
            </a:extLst>
          </p:cNvPr>
          <p:cNvSpPr/>
          <p:nvPr/>
        </p:nvSpPr>
        <p:spPr>
          <a:xfrm>
            <a:off x="4283566" y="1416075"/>
            <a:ext cx="3619499" cy="914400"/>
          </a:xfrm>
          <a:prstGeom prst="round2Same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Dedicated Guideway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 Rapid Transit 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8590915" y="1512823"/>
            <a:ext cx="2194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Arial"/>
                <a:cs typeface="Arial"/>
              </a:rPr>
              <a:t>Commuter</a:t>
            </a:r>
            <a:r>
              <a:rPr sz="2400" b="1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>
                <a:solidFill>
                  <a:srgbClr val="FFFFFF"/>
                </a:solidFill>
                <a:latin typeface="Arial"/>
                <a:cs typeface="Arial"/>
              </a:rPr>
              <a:t>Rail</a:t>
            </a:r>
            <a:endParaRPr sz="24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xfrm>
            <a:off x="11608054" y="6389429"/>
            <a:ext cx="330326" cy="2070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51130">
              <a:lnSpc>
                <a:spcPts val="1430"/>
              </a:lnSpc>
              <a:spcBef>
                <a:spcPts val="70"/>
              </a:spcBef>
            </a:pPr>
            <a:fld id="{81D60167-4931-47E6-BA6A-407CBD079E47}" type="slidenum">
              <a:rPr lang="en-US" spc="-50" smtClean="0"/>
              <a:pPr marL="151130">
                <a:lnSpc>
                  <a:spcPts val="1430"/>
                </a:lnSpc>
                <a:spcBef>
                  <a:spcPts val="70"/>
                </a:spcBef>
              </a:pPr>
              <a:t>33</a:t>
            </a:fld>
            <a:endParaRPr spc="-25"/>
          </a:p>
        </p:txBody>
      </p:sp>
      <p:sp>
        <p:nvSpPr>
          <p:cNvPr id="36" name="Title 9">
            <a:extLst>
              <a:ext uri="{FF2B5EF4-FFF2-40B4-BE49-F238E27FC236}">
                <a16:creationId xmlns:a16="http://schemas.microsoft.com/office/drawing/2014/main" id="{8AA2DB4B-3B24-A29C-F255-A5B63F7C75C9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Average Capital Costs Based on Peers 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399175CF-E9F0-EFDF-CA81-E3C55BF6D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r="1210"/>
          <a:stretch/>
        </p:blipFill>
        <p:spPr bwMode="auto">
          <a:xfrm>
            <a:off x="258977" y="2346783"/>
            <a:ext cx="3619500" cy="2440105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Content Placeholder 4">
            <a:extLst>
              <a:ext uri="{FF2B5EF4-FFF2-40B4-BE49-F238E27FC236}">
                <a16:creationId xmlns:a16="http://schemas.microsoft.com/office/drawing/2014/main" id="{6F70B305-9F27-3A38-AFD5-E6FC66292D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t="14926" r="23418" b="10618"/>
          <a:stretch/>
        </p:blipFill>
        <p:spPr>
          <a:xfrm>
            <a:off x="4283566" y="2346783"/>
            <a:ext cx="3619500" cy="2457024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Rectangle: Top Corners Rounded 41">
            <a:extLst>
              <a:ext uri="{FF2B5EF4-FFF2-40B4-BE49-F238E27FC236}">
                <a16:creationId xmlns:a16="http://schemas.microsoft.com/office/drawing/2014/main" id="{0B1BFF30-D4C5-C4D4-BB55-3768AED46B82}"/>
              </a:ext>
            </a:extLst>
          </p:cNvPr>
          <p:cNvSpPr/>
          <p:nvPr/>
        </p:nvSpPr>
        <p:spPr>
          <a:xfrm>
            <a:off x="256285" y="1446783"/>
            <a:ext cx="3619499" cy="914400"/>
          </a:xfrm>
          <a:prstGeom prst="round2SameRect">
            <a:avLst/>
          </a:prstGeom>
          <a:solidFill>
            <a:schemeClr val="accent4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Mixed-Traffic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 Rapid Transit </a:t>
            </a:r>
          </a:p>
        </p:txBody>
      </p:sp>
      <p:sp>
        <p:nvSpPr>
          <p:cNvPr id="53" name="Rectangle: Top Corners Rounded 52">
            <a:extLst>
              <a:ext uri="{FF2B5EF4-FFF2-40B4-BE49-F238E27FC236}">
                <a16:creationId xmlns:a16="http://schemas.microsoft.com/office/drawing/2014/main" id="{8D9AA36A-B9EB-F12E-E8F8-AB0AD316CD24}"/>
              </a:ext>
            </a:extLst>
          </p:cNvPr>
          <p:cNvSpPr/>
          <p:nvPr/>
        </p:nvSpPr>
        <p:spPr>
          <a:xfrm>
            <a:off x="4283566" y="4786888"/>
            <a:ext cx="3619499" cy="1097280"/>
          </a:xfrm>
          <a:prstGeom prst="round2SameRect">
            <a:avLst>
              <a:gd name="adj1" fmla="val 0"/>
              <a:gd name="adj2" fmla="val 26418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Peer Dedicated Guideway BRT </a:t>
            </a:r>
          </a:p>
          <a:p>
            <a:pPr algn="ctr"/>
            <a:r>
              <a:rPr lang="en-US" sz="1600" b="1"/>
              <a:t>Avg. Cap Cost/mile</a:t>
            </a:r>
          </a:p>
          <a:p>
            <a:pPr algn="ctr"/>
            <a:r>
              <a:rPr lang="en-US" sz="3200" b="1"/>
              <a:t>$51M</a:t>
            </a:r>
          </a:p>
        </p:txBody>
      </p: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B45F8384-A810-F415-8A10-DE34F3B4BA17}"/>
              </a:ext>
            </a:extLst>
          </p:cNvPr>
          <p:cNvSpPr/>
          <p:nvPr/>
        </p:nvSpPr>
        <p:spPr>
          <a:xfrm>
            <a:off x="258978" y="4786888"/>
            <a:ext cx="3619499" cy="1097280"/>
          </a:xfrm>
          <a:prstGeom prst="round2SameRect">
            <a:avLst>
              <a:gd name="adj1" fmla="val 0"/>
              <a:gd name="adj2" fmla="val 2641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 Peer Mixed-Traffic BRT </a:t>
            </a:r>
          </a:p>
          <a:p>
            <a:pPr algn="ctr"/>
            <a:r>
              <a:rPr lang="en-US" sz="1600" b="1"/>
              <a:t>Avg. Cap Cost/mile</a:t>
            </a:r>
          </a:p>
          <a:p>
            <a:pPr algn="ctr"/>
            <a:r>
              <a:rPr lang="en-US" sz="3200" b="1"/>
              <a:t>$8M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218170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5ECD4CF4-E9DE-4688-1AF3-5CD577DB79EA}"/>
              </a:ext>
            </a:extLst>
          </p:cNvPr>
          <p:cNvSpPr/>
          <p:nvPr/>
        </p:nvSpPr>
        <p:spPr>
          <a:xfrm>
            <a:off x="4283566" y="1416075"/>
            <a:ext cx="3619499" cy="914400"/>
          </a:xfrm>
          <a:prstGeom prst="round2Same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Dedicated Guideway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 Rapid Transit 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8590915" y="1512823"/>
            <a:ext cx="2194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Arial"/>
                <a:cs typeface="Arial"/>
              </a:rPr>
              <a:t>Commuter</a:t>
            </a:r>
            <a:r>
              <a:rPr sz="2400" b="1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>
                <a:solidFill>
                  <a:srgbClr val="FFFFFF"/>
                </a:solidFill>
                <a:latin typeface="Arial"/>
                <a:cs typeface="Arial"/>
              </a:rPr>
              <a:t>Rail</a:t>
            </a:r>
            <a:endParaRPr sz="24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xfrm>
            <a:off x="11608054" y="6389429"/>
            <a:ext cx="330326" cy="2070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51130">
              <a:lnSpc>
                <a:spcPts val="1430"/>
              </a:lnSpc>
              <a:spcBef>
                <a:spcPts val="70"/>
              </a:spcBef>
            </a:pPr>
            <a:fld id="{81D60167-4931-47E6-BA6A-407CBD079E47}" type="slidenum">
              <a:rPr lang="en-US" spc="-50" smtClean="0"/>
              <a:pPr marL="151130">
                <a:lnSpc>
                  <a:spcPts val="1430"/>
                </a:lnSpc>
                <a:spcBef>
                  <a:spcPts val="70"/>
                </a:spcBef>
              </a:pPr>
              <a:t>34</a:t>
            </a:fld>
            <a:endParaRPr spc="-25"/>
          </a:p>
        </p:txBody>
      </p:sp>
      <p:sp>
        <p:nvSpPr>
          <p:cNvPr id="36" name="Title 9">
            <a:extLst>
              <a:ext uri="{FF2B5EF4-FFF2-40B4-BE49-F238E27FC236}">
                <a16:creationId xmlns:a16="http://schemas.microsoft.com/office/drawing/2014/main" id="{8AA2DB4B-3B24-A29C-F255-A5B63F7C75C9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Average Capital Costs Based on Peers 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399175CF-E9F0-EFDF-CA81-E3C55BF6D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r="1210"/>
          <a:stretch/>
        </p:blipFill>
        <p:spPr bwMode="auto">
          <a:xfrm>
            <a:off x="258977" y="2346783"/>
            <a:ext cx="3619500" cy="2440105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Content Placeholder 4">
            <a:extLst>
              <a:ext uri="{FF2B5EF4-FFF2-40B4-BE49-F238E27FC236}">
                <a16:creationId xmlns:a16="http://schemas.microsoft.com/office/drawing/2014/main" id="{6F70B305-9F27-3A38-AFD5-E6FC66292D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t="14926" r="23418" b="10618"/>
          <a:stretch/>
        </p:blipFill>
        <p:spPr>
          <a:xfrm>
            <a:off x="4283566" y="2346783"/>
            <a:ext cx="3619500" cy="2457024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Rectangle: Top Corners Rounded 41">
            <a:extLst>
              <a:ext uri="{FF2B5EF4-FFF2-40B4-BE49-F238E27FC236}">
                <a16:creationId xmlns:a16="http://schemas.microsoft.com/office/drawing/2014/main" id="{0B1BFF30-D4C5-C4D4-BB55-3768AED46B82}"/>
              </a:ext>
            </a:extLst>
          </p:cNvPr>
          <p:cNvSpPr/>
          <p:nvPr/>
        </p:nvSpPr>
        <p:spPr>
          <a:xfrm>
            <a:off x="256285" y="1446783"/>
            <a:ext cx="3619499" cy="914400"/>
          </a:xfrm>
          <a:prstGeom prst="round2SameRect">
            <a:avLst/>
          </a:prstGeom>
          <a:solidFill>
            <a:schemeClr val="accent4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Mixed-Traffic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 Rapid Transit </a:t>
            </a:r>
          </a:p>
        </p:txBody>
      </p:sp>
      <p:sp>
        <p:nvSpPr>
          <p:cNvPr id="53" name="Rectangle: Top Corners Rounded 52">
            <a:extLst>
              <a:ext uri="{FF2B5EF4-FFF2-40B4-BE49-F238E27FC236}">
                <a16:creationId xmlns:a16="http://schemas.microsoft.com/office/drawing/2014/main" id="{8D9AA36A-B9EB-F12E-E8F8-AB0AD316CD24}"/>
              </a:ext>
            </a:extLst>
          </p:cNvPr>
          <p:cNvSpPr/>
          <p:nvPr/>
        </p:nvSpPr>
        <p:spPr>
          <a:xfrm>
            <a:off x="4283566" y="4786888"/>
            <a:ext cx="3619499" cy="1097280"/>
          </a:xfrm>
          <a:prstGeom prst="round2SameRect">
            <a:avLst>
              <a:gd name="adj1" fmla="val 0"/>
              <a:gd name="adj2" fmla="val 26418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Peer Dedicated Guideway BRT </a:t>
            </a:r>
          </a:p>
          <a:p>
            <a:pPr algn="ctr"/>
            <a:r>
              <a:rPr lang="en-US" sz="1600" b="1"/>
              <a:t>Avg. Cap Cost/mile</a:t>
            </a:r>
          </a:p>
          <a:p>
            <a:pPr algn="ctr"/>
            <a:r>
              <a:rPr lang="en-US" sz="3200" b="1"/>
              <a:t>$51M</a:t>
            </a:r>
          </a:p>
        </p:txBody>
      </p: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B45F8384-A810-F415-8A10-DE34F3B4BA17}"/>
              </a:ext>
            </a:extLst>
          </p:cNvPr>
          <p:cNvSpPr/>
          <p:nvPr/>
        </p:nvSpPr>
        <p:spPr>
          <a:xfrm>
            <a:off x="258978" y="4786888"/>
            <a:ext cx="3619499" cy="1097280"/>
          </a:xfrm>
          <a:prstGeom prst="round2SameRect">
            <a:avLst>
              <a:gd name="adj1" fmla="val 0"/>
              <a:gd name="adj2" fmla="val 2641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 Peer Mixed-Traffic BRT </a:t>
            </a:r>
          </a:p>
          <a:p>
            <a:pPr algn="ctr"/>
            <a:r>
              <a:rPr lang="en-US" sz="1600" b="1"/>
              <a:t>Avg. Cap Cost/mile</a:t>
            </a:r>
          </a:p>
          <a:p>
            <a:pPr algn="ctr"/>
            <a:r>
              <a:rPr lang="en-US" sz="3200" b="1"/>
              <a:t>$8M</a:t>
            </a:r>
            <a:endParaRPr lang="en-US" sz="16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63C2C7E-6152-113D-9D55-142193F66302}"/>
              </a:ext>
            </a:extLst>
          </p:cNvPr>
          <p:cNvSpPr txBox="1"/>
          <p:nvPr/>
        </p:nvSpPr>
        <p:spPr>
          <a:xfrm>
            <a:off x="457971" y="5985547"/>
            <a:ext cx="7243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BRT projects must have </a:t>
            </a:r>
            <a:r>
              <a:rPr lang="en-US" b="1" i="1"/>
              <a:t>at least 50% </a:t>
            </a:r>
            <a:r>
              <a:rPr lang="en-US" i="1"/>
              <a:t>guideway dedication to be eligible for FTA Capital Funding Programs</a:t>
            </a:r>
          </a:p>
        </p:txBody>
      </p:sp>
    </p:spTree>
    <p:extLst>
      <p:ext uri="{BB962C8B-B14F-4D97-AF65-F5344CB8AC3E}">
        <p14:creationId xmlns:p14="http://schemas.microsoft.com/office/powerpoint/2010/main" val="1141826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5ECD4CF4-E9DE-4688-1AF3-5CD577DB79EA}"/>
              </a:ext>
            </a:extLst>
          </p:cNvPr>
          <p:cNvSpPr/>
          <p:nvPr/>
        </p:nvSpPr>
        <p:spPr>
          <a:xfrm>
            <a:off x="4283566" y="1416075"/>
            <a:ext cx="3619499" cy="914400"/>
          </a:xfrm>
          <a:prstGeom prst="round2Same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Dedicated Guideway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 Rapid Transit 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8590915" y="1512823"/>
            <a:ext cx="2194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>
                <a:solidFill>
                  <a:srgbClr val="FFFFFF"/>
                </a:solidFill>
                <a:latin typeface="Arial"/>
                <a:cs typeface="Arial"/>
              </a:rPr>
              <a:t>Commuter</a:t>
            </a:r>
            <a:r>
              <a:rPr sz="2400" b="1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>
                <a:solidFill>
                  <a:srgbClr val="FFFFFF"/>
                </a:solidFill>
                <a:latin typeface="Arial"/>
                <a:cs typeface="Arial"/>
              </a:rPr>
              <a:t>Rail</a:t>
            </a:r>
            <a:endParaRPr sz="24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xfrm>
            <a:off x="11608054" y="6389429"/>
            <a:ext cx="330326" cy="2070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51130">
              <a:lnSpc>
                <a:spcPts val="1430"/>
              </a:lnSpc>
              <a:spcBef>
                <a:spcPts val="70"/>
              </a:spcBef>
            </a:pPr>
            <a:fld id="{81D60167-4931-47E6-BA6A-407CBD079E47}" type="slidenum">
              <a:rPr lang="en-US" spc="-50" smtClean="0"/>
              <a:pPr marL="151130">
                <a:lnSpc>
                  <a:spcPts val="1430"/>
                </a:lnSpc>
                <a:spcBef>
                  <a:spcPts val="70"/>
                </a:spcBef>
              </a:pPr>
              <a:t>35</a:t>
            </a:fld>
            <a:endParaRPr spc="-25"/>
          </a:p>
        </p:txBody>
      </p:sp>
      <p:sp>
        <p:nvSpPr>
          <p:cNvPr id="36" name="Title 9">
            <a:extLst>
              <a:ext uri="{FF2B5EF4-FFF2-40B4-BE49-F238E27FC236}">
                <a16:creationId xmlns:a16="http://schemas.microsoft.com/office/drawing/2014/main" id="{8AA2DB4B-3B24-A29C-F255-A5B63F7C75C9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Average Capital Costs Based on Peers 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399175CF-E9F0-EFDF-CA81-E3C55BF6D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r="1210"/>
          <a:stretch/>
        </p:blipFill>
        <p:spPr bwMode="auto">
          <a:xfrm>
            <a:off x="258977" y="2346783"/>
            <a:ext cx="3619500" cy="2440105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: Top Corners Rounded 37">
            <a:extLst>
              <a:ext uri="{FF2B5EF4-FFF2-40B4-BE49-F238E27FC236}">
                <a16:creationId xmlns:a16="http://schemas.microsoft.com/office/drawing/2014/main" id="{84122CE5-5282-003C-1415-0221944F1DD1}"/>
              </a:ext>
            </a:extLst>
          </p:cNvPr>
          <p:cNvSpPr/>
          <p:nvPr/>
        </p:nvSpPr>
        <p:spPr>
          <a:xfrm>
            <a:off x="8308147" y="1416075"/>
            <a:ext cx="3619500" cy="914400"/>
          </a:xfrm>
          <a:prstGeom prst="round2SameRect">
            <a:avLst/>
          </a:prstGeom>
          <a:solidFill>
            <a:srgbClr val="703B56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Light Rail</a:t>
            </a:r>
          </a:p>
        </p:txBody>
      </p:sp>
      <p:pic>
        <p:nvPicPr>
          <p:cNvPr id="41" name="Content Placeholder 4">
            <a:extLst>
              <a:ext uri="{FF2B5EF4-FFF2-40B4-BE49-F238E27FC236}">
                <a16:creationId xmlns:a16="http://schemas.microsoft.com/office/drawing/2014/main" id="{6F70B305-9F27-3A38-AFD5-E6FC66292D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t="14926" r="23418" b="10618"/>
          <a:stretch/>
        </p:blipFill>
        <p:spPr>
          <a:xfrm>
            <a:off x="4283566" y="2346783"/>
            <a:ext cx="3619500" cy="2457024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Rectangle: Top Corners Rounded 41">
            <a:extLst>
              <a:ext uri="{FF2B5EF4-FFF2-40B4-BE49-F238E27FC236}">
                <a16:creationId xmlns:a16="http://schemas.microsoft.com/office/drawing/2014/main" id="{0B1BFF30-D4C5-C4D4-BB55-3768AED46B82}"/>
              </a:ext>
            </a:extLst>
          </p:cNvPr>
          <p:cNvSpPr/>
          <p:nvPr/>
        </p:nvSpPr>
        <p:spPr>
          <a:xfrm>
            <a:off x="256285" y="1446783"/>
            <a:ext cx="3619499" cy="914400"/>
          </a:xfrm>
          <a:prstGeom prst="round2SameRect">
            <a:avLst/>
          </a:prstGeom>
          <a:solidFill>
            <a:schemeClr val="accent4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Mixed-Traffic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 Rapid Transit </a:t>
            </a:r>
          </a:p>
        </p:txBody>
      </p:sp>
      <p:pic>
        <p:nvPicPr>
          <p:cNvPr id="51" name="Picture 50" descr="A picture containing outdoor, road, way, scene&#10;&#10;Description automatically generated">
            <a:extLst>
              <a:ext uri="{FF2B5EF4-FFF2-40B4-BE49-F238E27FC236}">
                <a16:creationId xmlns:a16="http://schemas.microsoft.com/office/drawing/2014/main" id="{359F20AE-D4D3-FCA7-559B-0AE9E955F4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30780" r="27345" b="3329"/>
          <a:stretch/>
        </p:blipFill>
        <p:spPr>
          <a:xfrm>
            <a:off x="8308147" y="2311924"/>
            <a:ext cx="3619506" cy="244010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53" name="Rectangle: Top Corners Rounded 52">
            <a:extLst>
              <a:ext uri="{FF2B5EF4-FFF2-40B4-BE49-F238E27FC236}">
                <a16:creationId xmlns:a16="http://schemas.microsoft.com/office/drawing/2014/main" id="{8D9AA36A-B9EB-F12E-E8F8-AB0AD316CD24}"/>
              </a:ext>
            </a:extLst>
          </p:cNvPr>
          <p:cNvSpPr/>
          <p:nvPr/>
        </p:nvSpPr>
        <p:spPr>
          <a:xfrm>
            <a:off x="4283566" y="4786888"/>
            <a:ext cx="3619499" cy="1097280"/>
          </a:xfrm>
          <a:prstGeom prst="round2SameRect">
            <a:avLst>
              <a:gd name="adj1" fmla="val 0"/>
              <a:gd name="adj2" fmla="val 26418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Peer Dedicated Guideway BRT </a:t>
            </a:r>
          </a:p>
          <a:p>
            <a:pPr algn="ctr"/>
            <a:r>
              <a:rPr lang="en-US" sz="1600" b="1"/>
              <a:t>Avg. Cap Cost/mile</a:t>
            </a:r>
          </a:p>
          <a:p>
            <a:pPr algn="ctr"/>
            <a:r>
              <a:rPr lang="en-US" sz="3200" b="1"/>
              <a:t>$51M</a:t>
            </a:r>
          </a:p>
        </p:txBody>
      </p: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B45F8384-A810-F415-8A10-DE34F3B4BA17}"/>
              </a:ext>
            </a:extLst>
          </p:cNvPr>
          <p:cNvSpPr/>
          <p:nvPr/>
        </p:nvSpPr>
        <p:spPr>
          <a:xfrm>
            <a:off x="258978" y="4786888"/>
            <a:ext cx="3619499" cy="1097280"/>
          </a:xfrm>
          <a:prstGeom prst="round2SameRect">
            <a:avLst>
              <a:gd name="adj1" fmla="val 0"/>
              <a:gd name="adj2" fmla="val 2641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 Peer Mixed-Traffic BRT </a:t>
            </a:r>
          </a:p>
          <a:p>
            <a:pPr algn="ctr"/>
            <a:r>
              <a:rPr lang="en-US" sz="1600" b="1"/>
              <a:t>Avg. Cap Cost/mile</a:t>
            </a:r>
          </a:p>
          <a:p>
            <a:pPr algn="ctr"/>
            <a:r>
              <a:rPr lang="en-US" sz="3200" b="1"/>
              <a:t>$8M</a:t>
            </a:r>
            <a:endParaRPr lang="en-US" sz="1600"/>
          </a:p>
        </p:txBody>
      </p:sp>
      <p:sp>
        <p:nvSpPr>
          <p:cNvPr id="56" name="Rectangle: Top Corners Rounded 55">
            <a:extLst>
              <a:ext uri="{FF2B5EF4-FFF2-40B4-BE49-F238E27FC236}">
                <a16:creationId xmlns:a16="http://schemas.microsoft.com/office/drawing/2014/main" id="{83D8ABF7-9807-EC08-BAAC-E6B68E828FB5}"/>
              </a:ext>
            </a:extLst>
          </p:cNvPr>
          <p:cNvSpPr/>
          <p:nvPr/>
        </p:nvSpPr>
        <p:spPr>
          <a:xfrm>
            <a:off x="8308154" y="4760294"/>
            <a:ext cx="3619499" cy="1097280"/>
          </a:xfrm>
          <a:prstGeom prst="round2SameRect">
            <a:avLst>
              <a:gd name="adj1" fmla="val 0"/>
              <a:gd name="adj2" fmla="val 264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 Peer LRT </a:t>
            </a:r>
          </a:p>
          <a:p>
            <a:pPr algn="ctr"/>
            <a:r>
              <a:rPr lang="en-US" sz="1600" b="1"/>
              <a:t>Avg. Cap Cost/mile</a:t>
            </a:r>
          </a:p>
          <a:p>
            <a:pPr algn="ctr"/>
            <a:r>
              <a:rPr lang="en-US" sz="3200" b="1"/>
              <a:t>$125M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63C2C7E-6152-113D-9D55-142193F66302}"/>
              </a:ext>
            </a:extLst>
          </p:cNvPr>
          <p:cNvSpPr txBox="1"/>
          <p:nvPr/>
        </p:nvSpPr>
        <p:spPr>
          <a:xfrm>
            <a:off x="457971" y="5985547"/>
            <a:ext cx="7243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BRT projects must have </a:t>
            </a:r>
            <a:r>
              <a:rPr lang="en-US" b="1" i="1"/>
              <a:t>at least 50% </a:t>
            </a:r>
            <a:r>
              <a:rPr lang="en-US" i="1"/>
              <a:t>guideway dedication to be eligible for FTA Capital Funding Programs</a:t>
            </a:r>
          </a:p>
        </p:txBody>
      </p:sp>
    </p:spTree>
    <p:extLst>
      <p:ext uri="{BB962C8B-B14F-4D97-AF65-F5344CB8AC3E}">
        <p14:creationId xmlns:p14="http://schemas.microsoft.com/office/powerpoint/2010/main" val="41816770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01511" y="2188464"/>
            <a:ext cx="5569458" cy="44081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5012" y="1309877"/>
            <a:ext cx="841248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spc="-10">
                <a:solidFill>
                  <a:srgbClr val="695F53"/>
                </a:solidFill>
              </a:rPr>
              <a:t>Transition</a:t>
            </a:r>
            <a:r>
              <a:rPr sz="4000" spc="-90">
                <a:solidFill>
                  <a:srgbClr val="695F53"/>
                </a:solidFill>
              </a:rPr>
              <a:t> </a:t>
            </a:r>
            <a:r>
              <a:rPr sz="4000">
                <a:solidFill>
                  <a:srgbClr val="695F53"/>
                </a:solidFill>
              </a:rPr>
              <a:t>from</a:t>
            </a:r>
            <a:r>
              <a:rPr sz="4000" spc="-15">
                <a:solidFill>
                  <a:srgbClr val="695F53"/>
                </a:solidFill>
              </a:rPr>
              <a:t> </a:t>
            </a:r>
            <a:r>
              <a:rPr sz="4000">
                <a:solidFill>
                  <a:srgbClr val="695F53"/>
                </a:solidFill>
              </a:rPr>
              <a:t>BRT</a:t>
            </a:r>
            <a:r>
              <a:rPr sz="4000" spc="-85">
                <a:solidFill>
                  <a:srgbClr val="695F53"/>
                </a:solidFill>
              </a:rPr>
              <a:t> </a:t>
            </a:r>
            <a:r>
              <a:rPr sz="4000">
                <a:solidFill>
                  <a:srgbClr val="695F53"/>
                </a:solidFill>
              </a:rPr>
              <a:t>to</a:t>
            </a:r>
            <a:r>
              <a:rPr sz="4000" spc="-25">
                <a:solidFill>
                  <a:srgbClr val="695F53"/>
                </a:solidFill>
              </a:rPr>
              <a:t> </a:t>
            </a:r>
            <a:r>
              <a:rPr sz="4000">
                <a:solidFill>
                  <a:srgbClr val="695F53"/>
                </a:solidFill>
              </a:rPr>
              <a:t>Rail</a:t>
            </a:r>
            <a:r>
              <a:rPr sz="4000" spc="-40">
                <a:solidFill>
                  <a:srgbClr val="695F53"/>
                </a:solidFill>
              </a:rPr>
              <a:t> </a:t>
            </a:r>
            <a:r>
              <a:rPr sz="4000" spc="-10">
                <a:solidFill>
                  <a:srgbClr val="695F53"/>
                </a:solidFill>
              </a:rPr>
              <a:t>Transit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547217" y="1964998"/>
            <a:ext cx="4157345" cy="111506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450"/>
              </a:spcBef>
              <a:buFont typeface="Arial"/>
              <a:buChar char="•"/>
              <a:tabLst>
                <a:tab pos="240029" algn="l"/>
              </a:tabLst>
            </a:pPr>
            <a:r>
              <a:rPr sz="2400" b="1">
                <a:latin typeface="Arial"/>
                <a:cs typeface="Arial"/>
              </a:rPr>
              <a:t>BRT</a:t>
            </a:r>
            <a:r>
              <a:rPr sz="2400" b="1" spc="-50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Investment</a:t>
            </a:r>
            <a:endParaRPr sz="24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280"/>
              </a:spcBef>
              <a:buChar char="•"/>
              <a:tabLst>
                <a:tab pos="698500" algn="l"/>
              </a:tabLst>
            </a:pPr>
            <a:r>
              <a:rPr sz="2000">
                <a:latin typeface="Arial"/>
                <a:cs typeface="Arial"/>
              </a:rPr>
              <a:t>Growth</a:t>
            </a:r>
            <a:r>
              <a:rPr sz="2000" spc="-65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in</a:t>
            </a:r>
            <a:r>
              <a:rPr sz="2000" spc="-65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ridership</a:t>
            </a:r>
            <a:r>
              <a:rPr sz="2000" spc="-40">
                <a:latin typeface="Arial"/>
                <a:cs typeface="Arial"/>
              </a:rPr>
              <a:t> </a:t>
            </a:r>
            <a:r>
              <a:rPr sz="2000" spc="-10">
                <a:latin typeface="Arial"/>
                <a:cs typeface="Arial"/>
              </a:rPr>
              <a:t>opportunity</a:t>
            </a:r>
            <a:endParaRPr sz="20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270"/>
              </a:spcBef>
              <a:buChar char="•"/>
              <a:tabLst>
                <a:tab pos="698500" algn="l"/>
              </a:tabLst>
            </a:pPr>
            <a:r>
              <a:rPr sz="2000">
                <a:latin typeface="Arial"/>
                <a:cs typeface="Arial"/>
              </a:rPr>
              <a:t>Establish</a:t>
            </a:r>
            <a:r>
              <a:rPr sz="2000" spc="-40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a</a:t>
            </a:r>
            <a:r>
              <a:rPr sz="2000" spc="-55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transit</a:t>
            </a:r>
            <a:r>
              <a:rPr sz="2000" spc="-70">
                <a:latin typeface="Arial"/>
                <a:cs typeface="Arial"/>
              </a:rPr>
              <a:t> </a:t>
            </a:r>
            <a:r>
              <a:rPr sz="2000" spc="-10">
                <a:latin typeface="Arial"/>
                <a:cs typeface="Arial"/>
              </a:rPr>
              <a:t>culture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7217" y="3017216"/>
            <a:ext cx="4856480" cy="208153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698500" indent="-228600">
              <a:lnSpc>
                <a:spcPct val="100000"/>
              </a:lnSpc>
              <a:spcBef>
                <a:spcPts val="660"/>
              </a:spcBef>
              <a:buChar char="•"/>
              <a:tabLst>
                <a:tab pos="698500" algn="l"/>
              </a:tabLst>
            </a:pPr>
            <a:r>
              <a:rPr sz="2000">
                <a:latin typeface="Arial"/>
                <a:cs typeface="Arial"/>
              </a:rPr>
              <a:t>Spur</a:t>
            </a:r>
            <a:r>
              <a:rPr sz="2000" spc="-65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economic</a:t>
            </a:r>
            <a:r>
              <a:rPr sz="2000" spc="-75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growth</a:t>
            </a:r>
            <a:r>
              <a:rPr sz="2000" spc="-50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along</a:t>
            </a:r>
            <a:r>
              <a:rPr sz="2000" spc="-45">
                <a:latin typeface="Arial"/>
                <a:cs typeface="Arial"/>
              </a:rPr>
              <a:t> </a:t>
            </a:r>
            <a:r>
              <a:rPr sz="2000" spc="-10">
                <a:latin typeface="Arial"/>
                <a:cs typeface="Arial"/>
              </a:rPr>
              <a:t>corridor</a:t>
            </a:r>
            <a:endParaRPr sz="20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680"/>
              </a:spcBef>
              <a:buFont typeface="Arial"/>
              <a:buChar char="•"/>
              <a:tabLst>
                <a:tab pos="240665" algn="l"/>
              </a:tabLst>
            </a:pPr>
            <a:r>
              <a:rPr sz="2400" b="1">
                <a:latin typeface="Arial"/>
                <a:cs typeface="Arial"/>
              </a:rPr>
              <a:t>Does</a:t>
            </a:r>
            <a:r>
              <a:rPr sz="2400" b="1" spc="-70">
                <a:latin typeface="Arial"/>
                <a:cs typeface="Arial"/>
              </a:rPr>
              <a:t> </a:t>
            </a:r>
            <a:r>
              <a:rPr sz="2400" b="1">
                <a:latin typeface="Arial"/>
                <a:cs typeface="Arial"/>
              </a:rPr>
              <a:t>Not</a:t>
            </a:r>
            <a:r>
              <a:rPr sz="2400" b="1" spc="-40">
                <a:latin typeface="Arial"/>
                <a:cs typeface="Arial"/>
              </a:rPr>
              <a:t> </a:t>
            </a:r>
            <a:r>
              <a:rPr sz="2400" b="1">
                <a:latin typeface="Arial"/>
                <a:cs typeface="Arial"/>
              </a:rPr>
              <a:t>Preclude</a:t>
            </a:r>
            <a:r>
              <a:rPr sz="2400" b="1" spc="-90">
                <a:latin typeface="Arial"/>
                <a:cs typeface="Arial"/>
              </a:rPr>
              <a:t> </a:t>
            </a:r>
            <a:r>
              <a:rPr sz="2400" b="1" spc="-20">
                <a:latin typeface="Arial"/>
                <a:cs typeface="Arial"/>
              </a:rPr>
              <a:t>Rail</a:t>
            </a:r>
            <a:endParaRPr sz="2400">
              <a:latin typeface="Arial"/>
              <a:cs typeface="Arial"/>
            </a:endParaRPr>
          </a:p>
          <a:p>
            <a:pPr marL="698500" lvl="1" indent="-228600">
              <a:lnSpc>
                <a:spcPts val="2280"/>
              </a:lnSpc>
              <a:spcBef>
                <a:spcPts val="280"/>
              </a:spcBef>
              <a:buChar char="•"/>
              <a:tabLst>
                <a:tab pos="698500" algn="l"/>
              </a:tabLst>
            </a:pPr>
            <a:r>
              <a:rPr sz="2000">
                <a:latin typeface="Arial"/>
                <a:cs typeface="Arial"/>
              </a:rPr>
              <a:t>As</a:t>
            </a:r>
            <a:r>
              <a:rPr sz="2000" spc="-75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ridership</a:t>
            </a:r>
            <a:r>
              <a:rPr sz="2000" spc="-45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grows</a:t>
            </a:r>
            <a:r>
              <a:rPr sz="2000" spc="-55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and</a:t>
            </a:r>
            <a:r>
              <a:rPr sz="2000" spc="-65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funding</a:t>
            </a:r>
            <a:r>
              <a:rPr sz="2000" spc="-50">
                <a:latin typeface="Arial"/>
                <a:cs typeface="Arial"/>
              </a:rPr>
              <a:t> </a:t>
            </a:r>
            <a:r>
              <a:rPr sz="2000" spc="-25">
                <a:latin typeface="Arial"/>
                <a:cs typeface="Arial"/>
              </a:rPr>
              <a:t>is</a:t>
            </a:r>
            <a:endParaRPr sz="2000">
              <a:latin typeface="Arial"/>
              <a:cs typeface="Arial"/>
            </a:endParaRPr>
          </a:p>
          <a:p>
            <a:pPr marL="698500">
              <a:lnSpc>
                <a:spcPts val="2280"/>
              </a:lnSpc>
            </a:pPr>
            <a:r>
              <a:rPr sz="2000" spc="-10">
                <a:latin typeface="Arial"/>
                <a:cs typeface="Arial"/>
              </a:rPr>
              <a:t>available</a:t>
            </a:r>
            <a:endParaRPr sz="2000">
              <a:latin typeface="Arial"/>
              <a:cs typeface="Arial"/>
            </a:endParaRPr>
          </a:p>
          <a:p>
            <a:pPr marL="698500" lvl="1" indent="-228600">
              <a:lnSpc>
                <a:spcPts val="2280"/>
              </a:lnSpc>
              <a:spcBef>
                <a:spcPts val="265"/>
              </a:spcBef>
              <a:buChar char="•"/>
              <a:tabLst>
                <a:tab pos="698500" algn="l"/>
              </a:tabLst>
            </a:pPr>
            <a:r>
              <a:rPr sz="2000">
                <a:latin typeface="Arial"/>
                <a:cs typeface="Arial"/>
              </a:rPr>
              <a:t>Ability</a:t>
            </a:r>
            <a:r>
              <a:rPr sz="2000" spc="-35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to</a:t>
            </a:r>
            <a:r>
              <a:rPr sz="2000" spc="-80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leverage</a:t>
            </a:r>
            <a:r>
              <a:rPr sz="2000" spc="-25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an</a:t>
            </a:r>
            <a:r>
              <a:rPr sz="2000" spc="-85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existing</a:t>
            </a:r>
            <a:r>
              <a:rPr sz="2000" spc="-50">
                <a:latin typeface="Arial"/>
                <a:cs typeface="Arial"/>
              </a:rPr>
              <a:t> </a:t>
            </a:r>
            <a:r>
              <a:rPr sz="2000" spc="-25">
                <a:latin typeface="Arial"/>
                <a:cs typeface="Arial"/>
              </a:rPr>
              <a:t>RR</a:t>
            </a:r>
            <a:endParaRPr sz="2000">
              <a:latin typeface="Arial"/>
              <a:cs typeface="Arial"/>
            </a:endParaRPr>
          </a:p>
          <a:p>
            <a:pPr marL="698500">
              <a:lnSpc>
                <a:spcPts val="2280"/>
              </a:lnSpc>
            </a:pPr>
            <a:r>
              <a:rPr sz="2000" spc="-10">
                <a:latin typeface="Arial"/>
                <a:cs typeface="Arial"/>
              </a:rPr>
              <a:t>corridor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01302" y="2474722"/>
            <a:ext cx="1826895" cy="4298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1595"/>
              </a:lnSpc>
              <a:spcBef>
                <a:spcPts val="90"/>
              </a:spcBef>
            </a:pPr>
            <a:r>
              <a:rPr sz="1400" i="1">
                <a:latin typeface="Arial"/>
                <a:cs typeface="Arial"/>
              </a:rPr>
              <a:t>Route</a:t>
            </a:r>
            <a:r>
              <a:rPr sz="1400" i="1" spc="-40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gains</a:t>
            </a:r>
            <a:r>
              <a:rPr sz="1400" i="1" spc="-15">
                <a:latin typeface="Arial"/>
                <a:cs typeface="Arial"/>
              </a:rPr>
              <a:t> </a:t>
            </a:r>
            <a:r>
              <a:rPr sz="1400" i="1" spc="-10">
                <a:latin typeface="Arial"/>
                <a:cs typeface="Arial"/>
              </a:rPr>
              <a:t>popularity,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595"/>
              </a:lnSpc>
            </a:pPr>
            <a:r>
              <a:rPr sz="1400" i="1">
                <a:latin typeface="Arial"/>
                <a:cs typeface="Arial"/>
              </a:rPr>
              <a:t>ridership</a:t>
            </a:r>
            <a:r>
              <a:rPr sz="1400" i="1" spc="-65">
                <a:latin typeface="Arial"/>
                <a:cs typeface="Arial"/>
              </a:rPr>
              <a:t> </a:t>
            </a:r>
            <a:r>
              <a:rPr sz="1400" i="1" spc="-10">
                <a:latin typeface="Arial"/>
                <a:cs typeface="Arial"/>
              </a:rPr>
              <a:t>increases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37978" y="4743069"/>
            <a:ext cx="1054100" cy="62166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70815" marR="5080" indent="-158750">
              <a:lnSpc>
                <a:spcPts val="1510"/>
              </a:lnSpc>
              <a:spcBef>
                <a:spcPts val="280"/>
              </a:spcBef>
            </a:pPr>
            <a:r>
              <a:rPr sz="1400" i="1">
                <a:latin typeface="Arial"/>
                <a:cs typeface="Arial"/>
              </a:rPr>
              <a:t>More</a:t>
            </a:r>
            <a:r>
              <a:rPr sz="1400" i="1" spc="-50">
                <a:latin typeface="Arial"/>
                <a:cs typeface="Arial"/>
              </a:rPr>
              <a:t> </a:t>
            </a:r>
            <a:r>
              <a:rPr sz="1400" i="1" spc="-10">
                <a:latin typeface="Arial"/>
                <a:cs typeface="Arial"/>
              </a:rPr>
              <a:t>funding becomes available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85656" y="4795520"/>
            <a:ext cx="700405" cy="42989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70485" marR="5080" indent="-58419">
              <a:lnSpc>
                <a:spcPts val="1510"/>
              </a:lnSpc>
              <a:spcBef>
                <a:spcPts val="280"/>
              </a:spcBef>
            </a:pPr>
            <a:r>
              <a:rPr sz="1400" i="1" spc="-20">
                <a:latin typeface="Arial"/>
                <a:cs typeface="Arial"/>
              </a:rPr>
              <a:t>Upgrade </a:t>
            </a:r>
            <a:r>
              <a:rPr sz="1400" i="1" spc="-10">
                <a:latin typeface="Arial"/>
                <a:cs typeface="Arial"/>
              </a:rPr>
              <a:t>service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229730" y="2311145"/>
            <a:ext cx="4562475" cy="2857500"/>
            <a:chOff x="6229730" y="2311145"/>
            <a:chExt cx="4562475" cy="2857500"/>
          </a:xfrm>
        </p:grpSpPr>
        <p:sp>
          <p:nvSpPr>
            <p:cNvPr id="10" name="object 10"/>
            <p:cNvSpPr/>
            <p:nvPr/>
          </p:nvSpPr>
          <p:spPr>
            <a:xfrm>
              <a:off x="9561576" y="3048012"/>
              <a:ext cx="589280" cy="464820"/>
            </a:xfrm>
            <a:custGeom>
              <a:avLst/>
              <a:gdLst/>
              <a:ahLst/>
              <a:cxnLst/>
              <a:rect l="l" t="t" r="r" b="b"/>
              <a:pathLst>
                <a:path w="589279" h="464820">
                  <a:moveTo>
                    <a:pt x="211950" y="97485"/>
                  </a:moveTo>
                  <a:lnTo>
                    <a:pt x="209740" y="86537"/>
                  </a:lnTo>
                  <a:lnTo>
                    <a:pt x="203720" y="77597"/>
                  </a:lnTo>
                  <a:lnTo>
                    <a:pt x="194779" y="71577"/>
                  </a:lnTo>
                  <a:lnTo>
                    <a:pt x="183832" y="69367"/>
                  </a:lnTo>
                  <a:lnTo>
                    <a:pt x="172872" y="71577"/>
                  </a:lnTo>
                  <a:lnTo>
                    <a:pt x="163931" y="77597"/>
                  </a:lnTo>
                  <a:lnTo>
                    <a:pt x="157911" y="86537"/>
                  </a:lnTo>
                  <a:lnTo>
                    <a:pt x="155702" y="97485"/>
                  </a:lnTo>
                  <a:lnTo>
                    <a:pt x="157911" y="108419"/>
                  </a:lnTo>
                  <a:lnTo>
                    <a:pt x="163931" y="117348"/>
                  </a:lnTo>
                  <a:lnTo>
                    <a:pt x="172872" y="123380"/>
                  </a:lnTo>
                  <a:lnTo>
                    <a:pt x="183832" y="125590"/>
                  </a:lnTo>
                  <a:lnTo>
                    <a:pt x="194779" y="123380"/>
                  </a:lnTo>
                  <a:lnTo>
                    <a:pt x="203720" y="117348"/>
                  </a:lnTo>
                  <a:lnTo>
                    <a:pt x="209740" y="108419"/>
                  </a:lnTo>
                  <a:lnTo>
                    <a:pt x="211950" y="97485"/>
                  </a:lnTo>
                  <a:close/>
                </a:path>
                <a:path w="589279" h="464820">
                  <a:moveTo>
                    <a:pt x="324243" y="97485"/>
                  </a:moveTo>
                  <a:lnTo>
                    <a:pt x="322033" y="86537"/>
                  </a:lnTo>
                  <a:lnTo>
                    <a:pt x="316001" y="77597"/>
                  </a:lnTo>
                  <a:lnTo>
                    <a:pt x="307060" y="71577"/>
                  </a:lnTo>
                  <a:lnTo>
                    <a:pt x="296113" y="69367"/>
                  </a:lnTo>
                  <a:lnTo>
                    <a:pt x="285165" y="71577"/>
                  </a:lnTo>
                  <a:lnTo>
                    <a:pt x="276225" y="77597"/>
                  </a:lnTo>
                  <a:lnTo>
                    <a:pt x="270205" y="86537"/>
                  </a:lnTo>
                  <a:lnTo>
                    <a:pt x="267995" y="97485"/>
                  </a:lnTo>
                  <a:lnTo>
                    <a:pt x="270205" y="108419"/>
                  </a:lnTo>
                  <a:lnTo>
                    <a:pt x="276225" y="117348"/>
                  </a:lnTo>
                  <a:lnTo>
                    <a:pt x="285165" y="123380"/>
                  </a:lnTo>
                  <a:lnTo>
                    <a:pt x="296113" y="125590"/>
                  </a:lnTo>
                  <a:lnTo>
                    <a:pt x="307060" y="123380"/>
                  </a:lnTo>
                  <a:lnTo>
                    <a:pt x="316001" y="117348"/>
                  </a:lnTo>
                  <a:lnTo>
                    <a:pt x="322033" y="108419"/>
                  </a:lnTo>
                  <a:lnTo>
                    <a:pt x="324243" y="97485"/>
                  </a:lnTo>
                  <a:close/>
                </a:path>
                <a:path w="589279" h="464820">
                  <a:moveTo>
                    <a:pt x="436930" y="97485"/>
                  </a:moveTo>
                  <a:lnTo>
                    <a:pt x="434721" y="86537"/>
                  </a:lnTo>
                  <a:lnTo>
                    <a:pt x="428688" y="77597"/>
                  </a:lnTo>
                  <a:lnTo>
                    <a:pt x="419747" y="71577"/>
                  </a:lnTo>
                  <a:lnTo>
                    <a:pt x="408800" y="69367"/>
                  </a:lnTo>
                  <a:lnTo>
                    <a:pt x="397852" y="71577"/>
                  </a:lnTo>
                  <a:lnTo>
                    <a:pt x="388912" y="77597"/>
                  </a:lnTo>
                  <a:lnTo>
                    <a:pt x="382879" y="86537"/>
                  </a:lnTo>
                  <a:lnTo>
                    <a:pt x="380669" y="97485"/>
                  </a:lnTo>
                  <a:lnTo>
                    <a:pt x="382879" y="108419"/>
                  </a:lnTo>
                  <a:lnTo>
                    <a:pt x="388912" y="117348"/>
                  </a:lnTo>
                  <a:lnTo>
                    <a:pt x="397852" y="123380"/>
                  </a:lnTo>
                  <a:lnTo>
                    <a:pt x="408800" y="125590"/>
                  </a:lnTo>
                  <a:lnTo>
                    <a:pt x="419747" y="123380"/>
                  </a:lnTo>
                  <a:lnTo>
                    <a:pt x="428688" y="117348"/>
                  </a:lnTo>
                  <a:lnTo>
                    <a:pt x="434721" y="108419"/>
                  </a:lnTo>
                  <a:lnTo>
                    <a:pt x="436930" y="97485"/>
                  </a:lnTo>
                  <a:close/>
                </a:path>
                <a:path w="589279" h="464820">
                  <a:moveTo>
                    <a:pt x="473329" y="223507"/>
                  </a:moveTo>
                  <a:lnTo>
                    <a:pt x="460527" y="165950"/>
                  </a:lnTo>
                  <a:lnTo>
                    <a:pt x="457695" y="153238"/>
                  </a:lnTo>
                  <a:lnTo>
                    <a:pt x="420154" y="132143"/>
                  </a:lnTo>
                  <a:lnTo>
                    <a:pt x="408686" y="131203"/>
                  </a:lnTo>
                  <a:lnTo>
                    <a:pt x="397230" y="132143"/>
                  </a:lnTo>
                  <a:lnTo>
                    <a:pt x="361569" y="148551"/>
                  </a:lnTo>
                  <a:lnTo>
                    <a:pt x="352602" y="186194"/>
                  </a:lnTo>
                  <a:lnTo>
                    <a:pt x="348068" y="165950"/>
                  </a:lnTo>
                  <a:lnTo>
                    <a:pt x="345224" y="153238"/>
                  </a:lnTo>
                  <a:lnTo>
                    <a:pt x="344703" y="150749"/>
                  </a:lnTo>
                  <a:lnTo>
                    <a:pt x="301244" y="131597"/>
                  </a:lnTo>
                  <a:lnTo>
                    <a:pt x="283603" y="132562"/>
                  </a:lnTo>
                  <a:lnTo>
                    <a:pt x="248043" y="150774"/>
                  </a:lnTo>
                  <a:lnTo>
                    <a:pt x="247510" y="153238"/>
                  </a:lnTo>
                  <a:lnTo>
                    <a:pt x="240080" y="185115"/>
                  </a:lnTo>
                  <a:lnTo>
                    <a:pt x="235597" y="165557"/>
                  </a:lnTo>
                  <a:lnTo>
                    <a:pt x="235458" y="164947"/>
                  </a:lnTo>
                  <a:lnTo>
                    <a:pt x="232206" y="150749"/>
                  </a:lnTo>
                  <a:lnTo>
                    <a:pt x="230797" y="148526"/>
                  </a:lnTo>
                  <a:lnTo>
                    <a:pt x="195110" y="132143"/>
                  </a:lnTo>
                  <a:lnTo>
                    <a:pt x="183654" y="131203"/>
                  </a:lnTo>
                  <a:lnTo>
                    <a:pt x="172199" y="132143"/>
                  </a:lnTo>
                  <a:lnTo>
                    <a:pt x="136537" y="148551"/>
                  </a:lnTo>
                  <a:lnTo>
                    <a:pt x="116763" y="234873"/>
                  </a:lnTo>
                  <a:lnTo>
                    <a:pt x="115163" y="241173"/>
                  </a:lnTo>
                  <a:lnTo>
                    <a:pt x="118960" y="247573"/>
                  </a:lnTo>
                  <a:lnTo>
                    <a:pt x="125717" y="249275"/>
                  </a:lnTo>
                  <a:lnTo>
                    <a:pt x="126326" y="249326"/>
                  </a:lnTo>
                  <a:lnTo>
                    <a:pt x="126949" y="249326"/>
                  </a:lnTo>
                  <a:lnTo>
                    <a:pt x="127571" y="249275"/>
                  </a:lnTo>
                  <a:lnTo>
                    <a:pt x="132943" y="249402"/>
                  </a:lnTo>
                  <a:lnTo>
                    <a:pt x="133096" y="249275"/>
                  </a:lnTo>
                  <a:lnTo>
                    <a:pt x="137629" y="245719"/>
                  </a:lnTo>
                  <a:lnTo>
                    <a:pt x="137693" y="245579"/>
                  </a:lnTo>
                  <a:lnTo>
                    <a:pt x="138823" y="240449"/>
                  </a:lnTo>
                  <a:lnTo>
                    <a:pt x="155702" y="164947"/>
                  </a:lnTo>
                  <a:lnTo>
                    <a:pt x="155689" y="204914"/>
                  </a:lnTo>
                  <a:lnTo>
                    <a:pt x="138823" y="288632"/>
                  </a:lnTo>
                  <a:lnTo>
                    <a:pt x="155702" y="288632"/>
                  </a:lnTo>
                  <a:lnTo>
                    <a:pt x="155702" y="372338"/>
                  </a:lnTo>
                  <a:lnTo>
                    <a:pt x="178206" y="349846"/>
                  </a:lnTo>
                  <a:lnTo>
                    <a:pt x="178206" y="288632"/>
                  </a:lnTo>
                  <a:lnTo>
                    <a:pt x="189458" y="288632"/>
                  </a:lnTo>
                  <a:lnTo>
                    <a:pt x="189458" y="338607"/>
                  </a:lnTo>
                  <a:lnTo>
                    <a:pt x="211950" y="316115"/>
                  </a:lnTo>
                  <a:lnTo>
                    <a:pt x="211950" y="288632"/>
                  </a:lnTo>
                  <a:lnTo>
                    <a:pt x="228828" y="288632"/>
                  </a:lnTo>
                  <a:lnTo>
                    <a:pt x="211950" y="204914"/>
                  </a:lnTo>
                  <a:lnTo>
                    <a:pt x="211950" y="165557"/>
                  </a:lnTo>
                  <a:lnTo>
                    <a:pt x="228828" y="238975"/>
                  </a:lnTo>
                  <a:lnTo>
                    <a:pt x="229336" y="244805"/>
                  </a:lnTo>
                  <a:lnTo>
                    <a:pt x="234226" y="249301"/>
                  </a:lnTo>
                  <a:lnTo>
                    <a:pt x="245338" y="249237"/>
                  </a:lnTo>
                  <a:lnTo>
                    <a:pt x="249872" y="245579"/>
                  </a:lnTo>
                  <a:lnTo>
                    <a:pt x="251002" y="240449"/>
                  </a:lnTo>
                  <a:lnTo>
                    <a:pt x="251333" y="238036"/>
                  </a:lnTo>
                  <a:lnTo>
                    <a:pt x="263385" y="185115"/>
                  </a:lnTo>
                  <a:lnTo>
                    <a:pt x="267766" y="165887"/>
                  </a:lnTo>
                  <a:lnTo>
                    <a:pt x="267766" y="260172"/>
                  </a:lnTo>
                  <a:lnTo>
                    <a:pt x="280200" y="247688"/>
                  </a:lnTo>
                  <a:lnTo>
                    <a:pt x="287642" y="242747"/>
                  </a:lnTo>
                  <a:lnTo>
                    <a:pt x="296100" y="241096"/>
                  </a:lnTo>
                  <a:lnTo>
                    <a:pt x="304571" y="242747"/>
                  </a:lnTo>
                  <a:lnTo>
                    <a:pt x="312026" y="247688"/>
                  </a:lnTo>
                  <a:lnTo>
                    <a:pt x="324485" y="259676"/>
                  </a:lnTo>
                  <a:lnTo>
                    <a:pt x="324485" y="241096"/>
                  </a:lnTo>
                  <a:lnTo>
                    <a:pt x="324485" y="165950"/>
                  </a:lnTo>
                  <a:lnTo>
                    <a:pt x="342531" y="245719"/>
                  </a:lnTo>
                  <a:lnTo>
                    <a:pt x="347243" y="249402"/>
                  </a:lnTo>
                  <a:lnTo>
                    <a:pt x="352602" y="249275"/>
                  </a:lnTo>
                  <a:lnTo>
                    <a:pt x="357886" y="249262"/>
                  </a:lnTo>
                  <a:lnTo>
                    <a:pt x="362318" y="245694"/>
                  </a:lnTo>
                  <a:lnTo>
                    <a:pt x="363575" y="240449"/>
                  </a:lnTo>
                  <a:lnTo>
                    <a:pt x="375856" y="186194"/>
                  </a:lnTo>
                  <a:lnTo>
                    <a:pt x="380453" y="165887"/>
                  </a:lnTo>
                  <a:lnTo>
                    <a:pt x="380453" y="316001"/>
                  </a:lnTo>
                  <a:lnTo>
                    <a:pt x="402958" y="293522"/>
                  </a:lnTo>
                  <a:lnTo>
                    <a:pt x="402958" y="254901"/>
                  </a:lnTo>
                  <a:lnTo>
                    <a:pt x="414210" y="254901"/>
                  </a:lnTo>
                  <a:lnTo>
                    <a:pt x="414210" y="282498"/>
                  </a:lnTo>
                  <a:lnTo>
                    <a:pt x="436714" y="260007"/>
                  </a:lnTo>
                  <a:lnTo>
                    <a:pt x="436714" y="254901"/>
                  </a:lnTo>
                  <a:lnTo>
                    <a:pt x="436714" y="165950"/>
                  </a:lnTo>
                  <a:lnTo>
                    <a:pt x="454431" y="242062"/>
                  </a:lnTo>
                  <a:lnTo>
                    <a:pt x="454812" y="242023"/>
                  </a:lnTo>
                  <a:lnTo>
                    <a:pt x="473329" y="223507"/>
                  </a:lnTo>
                  <a:close/>
                </a:path>
                <a:path w="589279" h="464820">
                  <a:moveTo>
                    <a:pt x="588899" y="163537"/>
                  </a:moveTo>
                  <a:lnTo>
                    <a:pt x="498881" y="163537"/>
                  </a:lnTo>
                  <a:lnTo>
                    <a:pt x="532066" y="196710"/>
                  </a:lnTo>
                  <a:lnTo>
                    <a:pt x="380733" y="347941"/>
                  </a:lnTo>
                  <a:lnTo>
                    <a:pt x="296341" y="263613"/>
                  </a:lnTo>
                  <a:lnTo>
                    <a:pt x="126136" y="433705"/>
                  </a:lnTo>
                  <a:lnTo>
                    <a:pt x="52717" y="433705"/>
                  </a:lnTo>
                  <a:lnTo>
                    <a:pt x="52717" y="31915"/>
                  </a:lnTo>
                  <a:lnTo>
                    <a:pt x="61772" y="31915"/>
                  </a:lnTo>
                  <a:lnTo>
                    <a:pt x="62433" y="31978"/>
                  </a:lnTo>
                  <a:lnTo>
                    <a:pt x="63093" y="31978"/>
                  </a:lnTo>
                  <a:lnTo>
                    <a:pt x="66827" y="30975"/>
                  </a:lnTo>
                  <a:lnTo>
                    <a:pt x="67411" y="30759"/>
                  </a:lnTo>
                  <a:lnTo>
                    <a:pt x="67983" y="30467"/>
                  </a:lnTo>
                  <a:lnTo>
                    <a:pt x="68516" y="30111"/>
                  </a:lnTo>
                  <a:lnTo>
                    <a:pt x="70637" y="28816"/>
                  </a:lnTo>
                  <a:lnTo>
                    <a:pt x="72288" y="26822"/>
                  </a:lnTo>
                  <a:lnTo>
                    <a:pt x="73190" y="24460"/>
                  </a:lnTo>
                  <a:lnTo>
                    <a:pt x="73494" y="23952"/>
                  </a:lnTo>
                  <a:lnTo>
                    <a:pt x="73698" y="23368"/>
                  </a:lnTo>
                  <a:lnTo>
                    <a:pt x="73799" y="22148"/>
                  </a:lnTo>
                  <a:lnTo>
                    <a:pt x="78193" y="952"/>
                  </a:lnTo>
                  <a:lnTo>
                    <a:pt x="78397" y="0"/>
                  </a:lnTo>
                  <a:lnTo>
                    <a:pt x="47548" y="0"/>
                  </a:lnTo>
                  <a:lnTo>
                    <a:pt x="47358" y="952"/>
                  </a:lnTo>
                  <a:lnTo>
                    <a:pt x="27813" y="952"/>
                  </a:lnTo>
                  <a:lnTo>
                    <a:pt x="27609" y="0"/>
                  </a:lnTo>
                  <a:lnTo>
                    <a:pt x="0" y="0"/>
                  </a:lnTo>
                  <a:lnTo>
                    <a:pt x="0" y="20078"/>
                  </a:lnTo>
                  <a:lnTo>
                    <a:pt x="215" y="21145"/>
                  </a:lnTo>
                  <a:lnTo>
                    <a:pt x="266" y="22758"/>
                  </a:lnTo>
                  <a:lnTo>
                    <a:pt x="444" y="23368"/>
                  </a:lnTo>
                  <a:lnTo>
                    <a:pt x="660" y="23952"/>
                  </a:lnTo>
                  <a:lnTo>
                    <a:pt x="901" y="24460"/>
                  </a:lnTo>
                  <a:lnTo>
                    <a:pt x="901" y="25171"/>
                  </a:lnTo>
                  <a:lnTo>
                    <a:pt x="1816" y="26631"/>
                  </a:lnTo>
                  <a:lnTo>
                    <a:pt x="2286" y="27178"/>
                  </a:lnTo>
                  <a:lnTo>
                    <a:pt x="2603" y="27622"/>
                  </a:lnTo>
                  <a:lnTo>
                    <a:pt x="2997" y="28016"/>
                  </a:lnTo>
                  <a:lnTo>
                    <a:pt x="3429" y="28333"/>
                  </a:lnTo>
                  <a:lnTo>
                    <a:pt x="4127" y="29044"/>
                  </a:lnTo>
                  <a:lnTo>
                    <a:pt x="5880" y="30200"/>
                  </a:lnTo>
                  <a:lnTo>
                    <a:pt x="6489" y="30556"/>
                  </a:lnTo>
                  <a:lnTo>
                    <a:pt x="7124" y="30848"/>
                  </a:lnTo>
                  <a:lnTo>
                    <a:pt x="7797" y="31051"/>
                  </a:lnTo>
                  <a:lnTo>
                    <a:pt x="8445" y="31267"/>
                  </a:lnTo>
                  <a:lnTo>
                    <a:pt x="9118" y="31432"/>
                  </a:lnTo>
                  <a:lnTo>
                    <a:pt x="9791" y="31534"/>
                  </a:lnTo>
                  <a:lnTo>
                    <a:pt x="10452" y="31597"/>
                  </a:lnTo>
                  <a:lnTo>
                    <a:pt x="11125" y="31597"/>
                  </a:lnTo>
                  <a:lnTo>
                    <a:pt x="11785" y="31534"/>
                  </a:lnTo>
                  <a:lnTo>
                    <a:pt x="22059" y="31534"/>
                  </a:lnTo>
                  <a:lnTo>
                    <a:pt x="22059" y="433705"/>
                  </a:lnTo>
                  <a:lnTo>
                    <a:pt x="0" y="433705"/>
                  </a:lnTo>
                  <a:lnTo>
                    <a:pt x="0" y="464667"/>
                  </a:lnTo>
                  <a:lnTo>
                    <a:pt x="137045" y="464667"/>
                  </a:lnTo>
                  <a:lnTo>
                    <a:pt x="137045" y="454113"/>
                  </a:lnTo>
                  <a:lnTo>
                    <a:pt x="145008" y="462076"/>
                  </a:lnTo>
                  <a:lnTo>
                    <a:pt x="296341" y="310832"/>
                  </a:lnTo>
                  <a:lnTo>
                    <a:pt x="380733" y="395173"/>
                  </a:lnTo>
                  <a:lnTo>
                    <a:pt x="498881" y="277114"/>
                  </a:lnTo>
                  <a:lnTo>
                    <a:pt x="555701" y="220332"/>
                  </a:lnTo>
                  <a:lnTo>
                    <a:pt x="588899" y="253492"/>
                  </a:lnTo>
                  <a:lnTo>
                    <a:pt x="588899" y="1635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39985" y="2931921"/>
              <a:ext cx="119380" cy="14071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459758" y="4075112"/>
              <a:ext cx="332105" cy="535305"/>
            </a:xfrm>
            <a:custGeom>
              <a:avLst/>
              <a:gdLst/>
              <a:ahLst/>
              <a:cxnLst/>
              <a:rect l="l" t="t" r="r" b="b"/>
              <a:pathLst>
                <a:path w="332104" h="535304">
                  <a:moveTo>
                    <a:pt x="321551" y="227139"/>
                  </a:moveTo>
                  <a:lnTo>
                    <a:pt x="314388" y="187185"/>
                  </a:lnTo>
                  <a:lnTo>
                    <a:pt x="297446" y="168160"/>
                  </a:lnTo>
                  <a:lnTo>
                    <a:pt x="297446" y="217093"/>
                  </a:lnTo>
                  <a:lnTo>
                    <a:pt x="295859" y="230174"/>
                  </a:lnTo>
                  <a:lnTo>
                    <a:pt x="270903" y="261975"/>
                  </a:lnTo>
                  <a:lnTo>
                    <a:pt x="256501" y="267157"/>
                  </a:lnTo>
                  <a:lnTo>
                    <a:pt x="256501" y="176364"/>
                  </a:lnTo>
                  <a:lnTo>
                    <a:pt x="295033" y="204368"/>
                  </a:lnTo>
                  <a:lnTo>
                    <a:pt x="297446" y="217093"/>
                  </a:lnTo>
                  <a:lnTo>
                    <a:pt x="297446" y="168160"/>
                  </a:lnTo>
                  <a:lnTo>
                    <a:pt x="291299" y="163804"/>
                  </a:lnTo>
                  <a:lnTo>
                    <a:pt x="280111" y="158242"/>
                  </a:lnTo>
                  <a:lnTo>
                    <a:pt x="268363" y="153809"/>
                  </a:lnTo>
                  <a:lnTo>
                    <a:pt x="256501" y="149987"/>
                  </a:lnTo>
                  <a:lnTo>
                    <a:pt x="256501" y="142697"/>
                  </a:lnTo>
                  <a:lnTo>
                    <a:pt x="256501" y="60261"/>
                  </a:lnTo>
                  <a:lnTo>
                    <a:pt x="256501" y="58089"/>
                  </a:lnTo>
                  <a:lnTo>
                    <a:pt x="267703" y="60172"/>
                  </a:lnTo>
                  <a:lnTo>
                    <a:pt x="278295" y="64147"/>
                  </a:lnTo>
                  <a:lnTo>
                    <a:pt x="288036" y="69926"/>
                  </a:lnTo>
                  <a:lnTo>
                    <a:pt x="296710" y="77368"/>
                  </a:lnTo>
                  <a:lnTo>
                    <a:pt x="314807" y="59880"/>
                  </a:lnTo>
                  <a:lnTo>
                    <a:pt x="272745" y="35572"/>
                  </a:lnTo>
                  <a:lnTo>
                    <a:pt x="256501" y="33007"/>
                  </a:lnTo>
                  <a:lnTo>
                    <a:pt x="256501" y="0"/>
                  </a:lnTo>
                  <a:lnTo>
                    <a:pt x="233883" y="0"/>
                  </a:lnTo>
                  <a:lnTo>
                    <a:pt x="233883" y="34455"/>
                  </a:lnTo>
                  <a:lnTo>
                    <a:pt x="233883" y="60261"/>
                  </a:lnTo>
                  <a:lnTo>
                    <a:pt x="233883" y="142697"/>
                  </a:lnTo>
                  <a:lnTo>
                    <a:pt x="227037" y="140195"/>
                  </a:lnTo>
                  <a:lnTo>
                    <a:pt x="220675" y="136575"/>
                  </a:lnTo>
                  <a:lnTo>
                    <a:pt x="215011" y="131978"/>
                  </a:lnTo>
                  <a:lnTo>
                    <a:pt x="204152" y="116230"/>
                  </a:lnTo>
                  <a:lnTo>
                    <a:pt x="202145" y="97713"/>
                  </a:lnTo>
                  <a:lnTo>
                    <a:pt x="208140" y="79857"/>
                  </a:lnTo>
                  <a:lnTo>
                    <a:pt x="221310" y="66078"/>
                  </a:lnTo>
                  <a:lnTo>
                    <a:pt x="225209" y="63550"/>
                  </a:lnTo>
                  <a:lnTo>
                    <a:pt x="229425" y="61607"/>
                  </a:lnTo>
                  <a:lnTo>
                    <a:pt x="233883" y="60261"/>
                  </a:lnTo>
                  <a:lnTo>
                    <a:pt x="233883" y="34455"/>
                  </a:lnTo>
                  <a:lnTo>
                    <a:pt x="193078" y="57759"/>
                  </a:lnTo>
                  <a:lnTo>
                    <a:pt x="176187" y="102095"/>
                  </a:lnTo>
                  <a:lnTo>
                    <a:pt x="180238" y="126047"/>
                  </a:lnTo>
                  <a:lnTo>
                    <a:pt x="189280" y="141681"/>
                  </a:lnTo>
                  <a:lnTo>
                    <a:pt x="201980" y="153339"/>
                  </a:lnTo>
                  <a:lnTo>
                    <a:pt x="217233" y="162013"/>
                  </a:lnTo>
                  <a:lnTo>
                    <a:pt x="233883" y="168681"/>
                  </a:lnTo>
                  <a:lnTo>
                    <a:pt x="233883" y="268185"/>
                  </a:lnTo>
                  <a:lnTo>
                    <a:pt x="221272" y="265150"/>
                  </a:lnTo>
                  <a:lnTo>
                    <a:pt x="209740" y="259626"/>
                  </a:lnTo>
                  <a:lnTo>
                    <a:pt x="199237" y="252145"/>
                  </a:lnTo>
                  <a:lnTo>
                    <a:pt x="189712" y="243217"/>
                  </a:lnTo>
                  <a:lnTo>
                    <a:pt x="171602" y="260654"/>
                  </a:lnTo>
                  <a:lnTo>
                    <a:pt x="201968" y="285013"/>
                  </a:lnTo>
                  <a:lnTo>
                    <a:pt x="233883" y="293497"/>
                  </a:lnTo>
                  <a:lnTo>
                    <a:pt x="233883" y="326821"/>
                  </a:lnTo>
                  <a:lnTo>
                    <a:pt x="256501" y="326821"/>
                  </a:lnTo>
                  <a:lnTo>
                    <a:pt x="256501" y="292620"/>
                  </a:lnTo>
                  <a:lnTo>
                    <a:pt x="275386" y="287185"/>
                  </a:lnTo>
                  <a:lnTo>
                    <a:pt x="292404" y="277609"/>
                  </a:lnTo>
                  <a:lnTo>
                    <a:pt x="302260" y="268185"/>
                  </a:lnTo>
                  <a:lnTo>
                    <a:pt x="303326" y="267157"/>
                  </a:lnTo>
                  <a:lnTo>
                    <a:pt x="306489" y="264134"/>
                  </a:lnTo>
                  <a:lnTo>
                    <a:pt x="316534" y="247015"/>
                  </a:lnTo>
                  <a:lnTo>
                    <a:pt x="321551" y="227139"/>
                  </a:lnTo>
                  <a:close/>
                </a:path>
                <a:path w="332104" h="535304">
                  <a:moveTo>
                    <a:pt x="331889" y="383133"/>
                  </a:moveTo>
                  <a:lnTo>
                    <a:pt x="0" y="383133"/>
                  </a:lnTo>
                  <a:lnTo>
                    <a:pt x="0" y="406069"/>
                  </a:lnTo>
                  <a:lnTo>
                    <a:pt x="0" y="511886"/>
                  </a:lnTo>
                  <a:lnTo>
                    <a:pt x="0" y="534835"/>
                  </a:lnTo>
                  <a:lnTo>
                    <a:pt x="331889" y="534835"/>
                  </a:lnTo>
                  <a:lnTo>
                    <a:pt x="331889" y="511886"/>
                  </a:lnTo>
                  <a:lnTo>
                    <a:pt x="22618" y="511886"/>
                  </a:lnTo>
                  <a:lnTo>
                    <a:pt x="22618" y="406069"/>
                  </a:lnTo>
                  <a:lnTo>
                    <a:pt x="331889" y="406069"/>
                  </a:lnTo>
                  <a:lnTo>
                    <a:pt x="331889" y="3831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97474" y="4480968"/>
              <a:ext cx="294179" cy="10640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246398" y="4275175"/>
              <a:ext cx="332105" cy="152400"/>
            </a:xfrm>
            <a:custGeom>
              <a:avLst/>
              <a:gdLst/>
              <a:ahLst/>
              <a:cxnLst/>
              <a:rect l="l" t="t" r="r" b="b"/>
              <a:pathLst>
                <a:path w="332104" h="152400">
                  <a:moveTo>
                    <a:pt x="82969" y="69710"/>
                  </a:moveTo>
                  <a:lnTo>
                    <a:pt x="77901" y="64604"/>
                  </a:lnTo>
                  <a:lnTo>
                    <a:pt x="65405" y="64604"/>
                  </a:lnTo>
                  <a:lnTo>
                    <a:pt x="60337" y="69710"/>
                  </a:lnTo>
                  <a:lnTo>
                    <a:pt x="60337" y="82296"/>
                  </a:lnTo>
                  <a:lnTo>
                    <a:pt x="65405" y="87401"/>
                  </a:lnTo>
                  <a:lnTo>
                    <a:pt x="77901" y="87401"/>
                  </a:lnTo>
                  <a:lnTo>
                    <a:pt x="82969" y="82296"/>
                  </a:lnTo>
                  <a:lnTo>
                    <a:pt x="82969" y="76009"/>
                  </a:lnTo>
                  <a:lnTo>
                    <a:pt x="82969" y="69710"/>
                  </a:lnTo>
                  <a:close/>
                </a:path>
                <a:path w="332104" h="152400">
                  <a:moveTo>
                    <a:pt x="196113" y="76009"/>
                  </a:moveTo>
                  <a:lnTo>
                    <a:pt x="193751" y="61214"/>
                  </a:lnTo>
                  <a:lnTo>
                    <a:pt x="187274" y="49136"/>
                  </a:lnTo>
                  <a:lnTo>
                    <a:pt x="177685" y="40995"/>
                  </a:lnTo>
                  <a:lnTo>
                    <a:pt x="165950" y="38011"/>
                  </a:lnTo>
                  <a:lnTo>
                    <a:pt x="154190" y="40995"/>
                  </a:lnTo>
                  <a:lnTo>
                    <a:pt x="144602" y="49136"/>
                  </a:lnTo>
                  <a:lnTo>
                    <a:pt x="138137" y="61214"/>
                  </a:lnTo>
                  <a:lnTo>
                    <a:pt x="135763" y="76009"/>
                  </a:lnTo>
                  <a:lnTo>
                    <a:pt x="138137" y="90792"/>
                  </a:lnTo>
                  <a:lnTo>
                    <a:pt x="144602" y="102882"/>
                  </a:lnTo>
                  <a:lnTo>
                    <a:pt x="154190" y="111023"/>
                  </a:lnTo>
                  <a:lnTo>
                    <a:pt x="165950" y="114007"/>
                  </a:lnTo>
                  <a:lnTo>
                    <a:pt x="177685" y="111023"/>
                  </a:lnTo>
                  <a:lnTo>
                    <a:pt x="187274" y="102882"/>
                  </a:lnTo>
                  <a:lnTo>
                    <a:pt x="193751" y="90792"/>
                  </a:lnTo>
                  <a:lnTo>
                    <a:pt x="196113" y="76009"/>
                  </a:lnTo>
                  <a:close/>
                </a:path>
                <a:path w="332104" h="152400">
                  <a:moveTo>
                    <a:pt x="271551" y="69710"/>
                  </a:moveTo>
                  <a:lnTo>
                    <a:pt x="266471" y="64604"/>
                  </a:lnTo>
                  <a:lnTo>
                    <a:pt x="253974" y="64604"/>
                  </a:lnTo>
                  <a:lnTo>
                    <a:pt x="248920" y="69710"/>
                  </a:lnTo>
                  <a:lnTo>
                    <a:pt x="248920" y="82296"/>
                  </a:lnTo>
                  <a:lnTo>
                    <a:pt x="253974" y="87401"/>
                  </a:lnTo>
                  <a:lnTo>
                    <a:pt x="266471" y="87401"/>
                  </a:lnTo>
                  <a:lnTo>
                    <a:pt x="271551" y="82296"/>
                  </a:lnTo>
                  <a:lnTo>
                    <a:pt x="271551" y="76009"/>
                  </a:lnTo>
                  <a:lnTo>
                    <a:pt x="271551" y="69710"/>
                  </a:lnTo>
                  <a:close/>
                </a:path>
                <a:path w="332104" h="152400">
                  <a:moveTo>
                    <a:pt x="331889" y="0"/>
                  </a:moveTo>
                  <a:lnTo>
                    <a:pt x="309257" y="0"/>
                  </a:lnTo>
                  <a:lnTo>
                    <a:pt x="309257" y="34201"/>
                  </a:lnTo>
                  <a:lnTo>
                    <a:pt x="309257" y="117805"/>
                  </a:lnTo>
                  <a:lnTo>
                    <a:pt x="297942" y="129209"/>
                  </a:lnTo>
                  <a:lnTo>
                    <a:pt x="37706" y="129209"/>
                  </a:lnTo>
                  <a:lnTo>
                    <a:pt x="22618" y="114007"/>
                  </a:lnTo>
                  <a:lnTo>
                    <a:pt x="22618" y="38011"/>
                  </a:lnTo>
                  <a:lnTo>
                    <a:pt x="37706" y="22809"/>
                  </a:lnTo>
                  <a:lnTo>
                    <a:pt x="297942" y="22809"/>
                  </a:lnTo>
                  <a:lnTo>
                    <a:pt x="309257" y="34201"/>
                  </a:lnTo>
                  <a:lnTo>
                    <a:pt x="309257" y="0"/>
                  </a:lnTo>
                  <a:lnTo>
                    <a:pt x="0" y="0"/>
                  </a:lnTo>
                  <a:lnTo>
                    <a:pt x="0" y="152006"/>
                  </a:lnTo>
                  <a:lnTo>
                    <a:pt x="331889" y="152006"/>
                  </a:lnTo>
                  <a:lnTo>
                    <a:pt x="331889" y="129209"/>
                  </a:lnTo>
                  <a:lnTo>
                    <a:pt x="331889" y="22809"/>
                  </a:lnTo>
                  <a:lnTo>
                    <a:pt x="3318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89394" y="4171799"/>
              <a:ext cx="256087" cy="8816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880627" y="4219549"/>
              <a:ext cx="467359" cy="565150"/>
            </a:xfrm>
            <a:custGeom>
              <a:avLst/>
              <a:gdLst/>
              <a:ahLst/>
              <a:cxnLst/>
              <a:rect l="l" t="t" r="r" b="b"/>
              <a:pathLst>
                <a:path w="467359" h="565150">
                  <a:moveTo>
                    <a:pt x="305269" y="395287"/>
                  </a:moveTo>
                  <a:lnTo>
                    <a:pt x="273735" y="379526"/>
                  </a:lnTo>
                  <a:lnTo>
                    <a:pt x="271449" y="372148"/>
                  </a:lnTo>
                  <a:lnTo>
                    <a:pt x="268808" y="365023"/>
                  </a:lnTo>
                  <a:lnTo>
                    <a:pt x="266357" y="359473"/>
                  </a:lnTo>
                  <a:lnTo>
                    <a:pt x="265785" y="358178"/>
                  </a:lnTo>
                  <a:lnTo>
                    <a:pt x="262280" y="351599"/>
                  </a:lnTo>
                  <a:lnTo>
                    <a:pt x="273735" y="317957"/>
                  </a:lnTo>
                  <a:lnTo>
                    <a:pt x="259410" y="303631"/>
                  </a:lnTo>
                  <a:lnTo>
                    <a:pt x="247942" y="292176"/>
                  </a:lnTo>
                  <a:lnTo>
                    <a:pt x="214261" y="303631"/>
                  </a:lnTo>
                  <a:lnTo>
                    <a:pt x="207581" y="300126"/>
                  </a:lnTo>
                  <a:lnTo>
                    <a:pt x="206387" y="299618"/>
                  </a:lnTo>
                  <a:lnTo>
                    <a:pt x="206387" y="413181"/>
                  </a:lnTo>
                  <a:lnTo>
                    <a:pt x="202209" y="433971"/>
                  </a:lnTo>
                  <a:lnTo>
                    <a:pt x="190792" y="451053"/>
                  </a:lnTo>
                  <a:lnTo>
                    <a:pt x="173723" y="462635"/>
                  </a:lnTo>
                  <a:lnTo>
                    <a:pt x="152628" y="466890"/>
                  </a:lnTo>
                  <a:lnTo>
                    <a:pt x="131533" y="462635"/>
                  </a:lnTo>
                  <a:lnTo>
                    <a:pt x="114477" y="451053"/>
                  </a:lnTo>
                  <a:lnTo>
                    <a:pt x="103047" y="433971"/>
                  </a:lnTo>
                  <a:lnTo>
                    <a:pt x="98882" y="413181"/>
                  </a:lnTo>
                  <a:lnTo>
                    <a:pt x="103149" y="392112"/>
                  </a:lnTo>
                  <a:lnTo>
                    <a:pt x="114744" y="375056"/>
                  </a:lnTo>
                  <a:lnTo>
                    <a:pt x="131838" y="363639"/>
                  </a:lnTo>
                  <a:lnTo>
                    <a:pt x="152628" y="359473"/>
                  </a:lnTo>
                  <a:lnTo>
                    <a:pt x="173723" y="363740"/>
                  </a:lnTo>
                  <a:lnTo>
                    <a:pt x="190792" y="375323"/>
                  </a:lnTo>
                  <a:lnTo>
                    <a:pt x="202209" y="392404"/>
                  </a:lnTo>
                  <a:lnTo>
                    <a:pt x="206387" y="413181"/>
                  </a:lnTo>
                  <a:lnTo>
                    <a:pt x="206387" y="299618"/>
                  </a:lnTo>
                  <a:lnTo>
                    <a:pt x="200558" y="297103"/>
                  </a:lnTo>
                  <a:lnTo>
                    <a:pt x="193408" y="294474"/>
                  </a:lnTo>
                  <a:lnTo>
                    <a:pt x="186321" y="292176"/>
                  </a:lnTo>
                  <a:lnTo>
                    <a:pt x="170548" y="260667"/>
                  </a:lnTo>
                  <a:lnTo>
                    <a:pt x="134708" y="260667"/>
                  </a:lnTo>
                  <a:lnTo>
                    <a:pt x="118948" y="292176"/>
                  </a:lnTo>
                  <a:lnTo>
                    <a:pt x="111556" y="294474"/>
                  </a:lnTo>
                  <a:lnTo>
                    <a:pt x="104444" y="297103"/>
                  </a:lnTo>
                  <a:lnTo>
                    <a:pt x="97586" y="300126"/>
                  </a:lnTo>
                  <a:lnTo>
                    <a:pt x="91008" y="303631"/>
                  </a:lnTo>
                  <a:lnTo>
                    <a:pt x="57327" y="292176"/>
                  </a:lnTo>
                  <a:lnTo>
                    <a:pt x="32245" y="317246"/>
                  </a:lnTo>
                  <a:lnTo>
                    <a:pt x="42989" y="350888"/>
                  </a:lnTo>
                  <a:lnTo>
                    <a:pt x="39484" y="357568"/>
                  </a:lnTo>
                  <a:lnTo>
                    <a:pt x="36449" y="364578"/>
                  </a:lnTo>
                  <a:lnTo>
                    <a:pt x="33820" y="371729"/>
                  </a:lnTo>
                  <a:lnTo>
                    <a:pt x="31521" y="378815"/>
                  </a:lnTo>
                  <a:lnTo>
                    <a:pt x="0" y="394563"/>
                  </a:lnTo>
                  <a:lnTo>
                    <a:pt x="0" y="430377"/>
                  </a:lnTo>
                  <a:lnTo>
                    <a:pt x="31521" y="446125"/>
                  </a:lnTo>
                  <a:lnTo>
                    <a:pt x="33820" y="453517"/>
                  </a:lnTo>
                  <a:lnTo>
                    <a:pt x="36449" y="460629"/>
                  </a:lnTo>
                  <a:lnTo>
                    <a:pt x="39484" y="467474"/>
                  </a:lnTo>
                  <a:lnTo>
                    <a:pt x="42989" y="474052"/>
                  </a:lnTo>
                  <a:lnTo>
                    <a:pt x="32245" y="507720"/>
                  </a:lnTo>
                  <a:lnTo>
                    <a:pt x="57327" y="532777"/>
                  </a:lnTo>
                  <a:lnTo>
                    <a:pt x="91008" y="522033"/>
                  </a:lnTo>
                  <a:lnTo>
                    <a:pt x="97586" y="525538"/>
                  </a:lnTo>
                  <a:lnTo>
                    <a:pt x="104444" y="528574"/>
                  </a:lnTo>
                  <a:lnTo>
                    <a:pt x="111556" y="531202"/>
                  </a:lnTo>
                  <a:lnTo>
                    <a:pt x="118948" y="533488"/>
                  </a:lnTo>
                  <a:lnTo>
                    <a:pt x="134721" y="565010"/>
                  </a:lnTo>
                  <a:lnTo>
                    <a:pt x="170548" y="565010"/>
                  </a:lnTo>
                  <a:lnTo>
                    <a:pt x="186321" y="533488"/>
                  </a:lnTo>
                  <a:lnTo>
                    <a:pt x="193713" y="531202"/>
                  </a:lnTo>
                  <a:lnTo>
                    <a:pt x="200825" y="528574"/>
                  </a:lnTo>
                  <a:lnTo>
                    <a:pt x="207683" y="525538"/>
                  </a:lnTo>
                  <a:lnTo>
                    <a:pt x="214261" y="522033"/>
                  </a:lnTo>
                  <a:lnTo>
                    <a:pt x="247942" y="533488"/>
                  </a:lnTo>
                  <a:lnTo>
                    <a:pt x="259092" y="522033"/>
                  </a:lnTo>
                  <a:lnTo>
                    <a:pt x="273024" y="507720"/>
                  </a:lnTo>
                  <a:lnTo>
                    <a:pt x="262280" y="474776"/>
                  </a:lnTo>
                  <a:lnTo>
                    <a:pt x="265785" y="468198"/>
                  </a:lnTo>
                  <a:lnTo>
                    <a:pt x="266357" y="466890"/>
                  </a:lnTo>
                  <a:lnTo>
                    <a:pt x="268808" y="461340"/>
                  </a:lnTo>
                  <a:lnTo>
                    <a:pt x="271449" y="454228"/>
                  </a:lnTo>
                  <a:lnTo>
                    <a:pt x="273735" y="446849"/>
                  </a:lnTo>
                  <a:lnTo>
                    <a:pt x="305269" y="431088"/>
                  </a:lnTo>
                  <a:lnTo>
                    <a:pt x="305269" y="395287"/>
                  </a:lnTo>
                  <a:close/>
                </a:path>
                <a:path w="467359" h="565150">
                  <a:moveTo>
                    <a:pt x="467220" y="134632"/>
                  </a:moveTo>
                  <a:lnTo>
                    <a:pt x="435686" y="118872"/>
                  </a:lnTo>
                  <a:lnTo>
                    <a:pt x="433387" y="111493"/>
                  </a:lnTo>
                  <a:lnTo>
                    <a:pt x="430758" y="104368"/>
                  </a:lnTo>
                  <a:lnTo>
                    <a:pt x="428307" y="98818"/>
                  </a:lnTo>
                  <a:lnTo>
                    <a:pt x="427723" y="97523"/>
                  </a:lnTo>
                  <a:lnTo>
                    <a:pt x="424218" y="90944"/>
                  </a:lnTo>
                  <a:lnTo>
                    <a:pt x="435686" y="57289"/>
                  </a:lnTo>
                  <a:lnTo>
                    <a:pt x="421360" y="42964"/>
                  </a:lnTo>
                  <a:lnTo>
                    <a:pt x="409892" y="31508"/>
                  </a:lnTo>
                  <a:lnTo>
                    <a:pt x="376212" y="42964"/>
                  </a:lnTo>
                  <a:lnTo>
                    <a:pt x="369633" y="39458"/>
                  </a:lnTo>
                  <a:lnTo>
                    <a:pt x="368325" y="38887"/>
                  </a:lnTo>
                  <a:lnTo>
                    <a:pt x="368325" y="152527"/>
                  </a:lnTo>
                  <a:lnTo>
                    <a:pt x="364058" y="173316"/>
                  </a:lnTo>
                  <a:lnTo>
                    <a:pt x="352475" y="190398"/>
                  </a:lnTo>
                  <a:lnTo>
                    <a:pt x="335381" y="201980"/>
                  </a:lnTo>
                  <a:lnTo>
                    <a:pt x="314591" y="206248"/>
                  </a:lnTo>
                  <a:lnTo>
                    <a:pt x="293497" y="201980"/>
                  </a:lnTo>
                  <a:lnTo>
                    <a:pt x="276428" y="190398"/>
                  </a:lnTo>
                  <a:lnTo>
                    <a:pt x="265010" y="173316"/>
                  </a:lnTo>
                  <a:lnTo>
                    <a:pt x="260845" y="152527"/>
                  </a:lnTo>
                  <a:lnTo>
                    <a:pt x="265112" y="131749"/>
                  </a:lnTo>
                  <a:lnTo>
                    <a:pt x="276694" y="114668"/>
                  </a:lnTo>
                  <a:lnTo>
                    <a:pt x="293789" y="103085"/>
                  </a:lnTo>
                  <a:lnTo>
                    <a:pt x="314591" y="98818"/>
                  </a:lnTo>
                  <a:lnTo>
                    <a:pt x="335673" y="103085"/>
                  </a:lnTo>
                  <a:lnTo>
                    <a:pt x="352742" y="114668"/>
                  </a:lnTo>
                  <a:lnTo>
                    <a:pt x="364159" y="131749"/>
                  </a:lnTo>
                  <a:lnTo>
                    <a:pt x="368325" y="152527"/>
                  </a:lnTo>
                  <a:lnTo>
                    <a:pt x="368325" y="38887"/>
                  </a:lnTo>
                  <a:lnTo>
                    <a:pt x="362775" y="36436"/>
                  </a:lnTo>
                  <a:lnTo>
                    <a:pt x="355650" y="33807"/>
                  </a:lnTo>
                  <a:lnTo>
                    <a:pt x="348259" y="31508"/>
                  </a:lnTo>
                  <a:lnTo>
                    <a:pt x="332498" y="0"/>
                  </a:lnTo>
                  <a:lnTo>
                    <a:pt x="296672" y="0"/>
                  </a:lnTo>
                  <a:lnTo>
                    <a:pt x="280911" y="31508"/>
                  </a:lnTo>
                  <a:lnTo>
                    <a:pt x="273519" y="33807"/>
                  </a:lnTo>
                  <a:lnTo>
                    <a:pt x="266395" y="36436"/>
                  </a:lnTo>
                  <a:lnTo>
                    <a:pt x="259537" y="39458"/>
                  </a:lnTo>
                  <a:lnTo>
                    <a:pt x="252958" y="42964"/>
                  </a:lnTo>
                  <a:lnTo>
                    <a:pt x="219278" y="31508"/>
                  </a:lnTo>
                  <a:lnTo>
                    <a:pt x="193484" y="57289"/>
                  </a:lnTo>
                  <a:lnTo>
                    <a:pt x="204952" y="90944"/>
                  </a:lnTo>
                  <a:lnTo>
                    <a:pt x="201447" y="97523"/>
                  </a:lnTo>
                  <a:lnTo>
                    <a:pt x="198412" y="104368"/>
                  </a:lnTo>
                  <a:lnTo>
                    <a:pt x="195783" y="111493"/>
                  </a:lnTo>
                  <a:lnTo>
                    <a:pt x="193484" y="118872"/>
                  </a:lnTo>
                  <a:lnTo>
                    <a:pt x="161950" y="134632"/>
                  </a:lnTo>
                  <a:lnTo>
                    <a:pt x="161950" y="170434"/>
                  </a:lnTo>
                  <a:lnTo>
                    <a:pt x="193484" y="186194"/>
                  </a:lnTo>
                  <a:lnTo>
                    <a:pt x="195783" y="193573"/>
                  </a:lnTo>
                  <a:lnTo>
                    <a:pt x="198412" y="200698"/>
                  </a:lnTo>
                  <a:lnTo>
                    <a:pt x="201447" y="207543"/>
                  </a:lnTo>
                  <a:lnTo>
                    <a:pt x="204952" y="214122"/>
                  </a:lnTo>
                  <a:lnTo>
                    <a:pt x="193484" y="247777"/>
                  </a:lnTo>
                  <a:lnTo>
                    <a:pt x="218567" y="272846"/>
                  </a:lnTo>
                  <a:lnTo>
                    <a:pt x="252247" y="261378"/>
                  </a:lnTo>
                  <a:lnTo>
                    <a:pt x="258826" y="264883"/>
                  </a:lnTo>
                  <a:lnTo>
                    <a:pt x="265684" y="267919"/>
                  </a:lnTo>
                  <a:lnTo>
                    <a:pt x="272796" y="270548"/>
                  </a:lnTo>
                  <a:lnTo>
                    <a:pt x="280187" y="272846"/>
                  </a:lnTo>
                  <a:lnTo>
                    <a:pt x="295960" y="304355"/>
                  </a:lnTo>
                  <a:lnTo>
                    <a:pt x="331787" y="304355"/>
                  </a:lnTo>
                  <a:lnTo>
                    <a:pt x="347548" y="272846"/>
                  </a:lnTo>
                  <a:lnTo>
                    <a:pt x="354939" y="270548"/>
                  </a:lnTo>
                  <a:lnTo>
                    <a:pt x="362064" y="267919"/>
                  </a:lnTo>
                  <a:lnTo>
                    <a:pt x="368909" y="264883"/>
                  </a:lnTo>
                  <a:lnTo>
                    <a:pt x="375500" y="261378"/>
                  </a:lnTo>
                  <a:lnTo>
                    <a:pt x="409168" y="272846"/>
                  </a:lnTo>
                  <a:lnTo>
                    <a:pt x="420966" y="261378"/>
                  </a:lnTo>
                  <a:lnTo>
                    <a:pt x="434975" y="247777"/>
                  </a:lnTo>
                  <a:lnTo>
                    <a:pt x="423506" y="214122"/>
                  </a:lnTo>
                  <a:lnTo>
                    <a:pt x="435686" y="186194"/>
                  </a:lnTo>
                  <a:lnTo>
                    <a:pt x="467220" y="170434"/>
                  </a:lnTo>
                  <a:lnTo>
                    <a:pt x="467220" y="1346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995156" y="3396995"/>
              <a:ext cx="1564005" cy="1496695"/>
            </a:xfrm>
            <a:custGeom>
              <a:avLst/>
              <a:gdLst/>
              <a:ahLst/>
              <a:cxnLst/>
              <a:rect l="l" t="t" r="r" b="b"/>
              <a:pathLst>
                <a:path w="1564004" h="1496695">
                  <a:moveTo>
                    <a:pt x="134886" y="359397"/>
                  </a:moveTo>
                  <a:lnTo>
                    <a:pt x="134620" y="359918"/>
                  </a:lnTo>
                  <a:lnTo>
                    <a:pt x="134886" y="359397"/>
                  </a:lnTo>
                  <a:close/>
                </a:path>
                <a:path w="1564004" h="1496695">
                  <a:moveTo>
                    <a:pt x="443103" y="8890"/>
                  </a:moveTo>
                  <a:lnTo>
                    <a:pt x="340106" y="21755"/>
                  </a:lnTo>
                  <a:lnTo>
                    <a:pt x="340106" y="111887"/>
                  </a:lnTo>
                  <a:lnTo>
                    <a:pt x="316712" y="127609"/>
                  </a:lnTo>
                  <a:lnTo>
                    <a:pt x="318731" y="126238"/>
                  </a:lnTo>
                  <a:lnTo>
                    <a:pt x="340106" y="111887"/>
                  </a:lnTo>
                  <a:lnTo>
                    <a:pt x="340106" y="21755"/>
                  </a:lnTo>
                  <a:lnTo>
                    <a:pt x="252857" y="32639"/>
                  </a:lnTo>
                  <a:lnTo>
                    <a:pt x="284607" y="80251"/>
                  </a:lnTo>
                  <a:lnTo>
                    <a:pt x="281940" y="82042"/>
                  </a:lnTo>
                  <a:lnTo>
                    <a:pt x="237490" y="122555"/>
                  </a:lnTo>
                  <a:lnTo>
                    <a:pt x="197231" y="165112"/>
                  </a:lnTo>
                  <a:lnTo>
                    <a:pt x="160401" y="210439"/>
                  </a:lnTo>
                  <a:lnTo>
                    <a:pt x="127000" y="258191"/>
                  </a:lnTo>
                  <a:lnTo>
                    <a:pt x="97282" y="307975"/>
                  </a:lnTo>
                  <a:lnTo>
                    <a:pt x="71247" y="360172"/>
                  </a:lnTo>
                  <a:lnTo>
                    <a:pt x="49022" y="413893"/>
                  </a:lnTo>
                  <a:lnTo>
                    <a:pt x="30861" y="469392"/>
                  </a:lnTo>
                  <a:lnTo>
                    <a:pt x="16764" y="526161"/>
                  </a:lnTo>
                  <a:lnTo>
                    <a:pt x="6858" y="584200"/>
                  </a:lnTo>
                  <a:lnTo>
                    <a:pt x="1270" y="643128"/>
                  </a:lnTo>
                  <a:lnTo>
                    <a:pt x="0" y="673100"/>
                  </a:lnTo>
                  <a:lnTo>
                    <a:pt x="0" y="702945"/>
                  </a:lnTo>
                  <a:lnTo>
                    <a:pt x="1143" y="733044"/>
                  </a:lnTo>
                  <a:lnTo>
                    <a:pt x="3429" y="762762"/>
                  </a:lnTo>
                  <a:lnTo>
                    <a:pt x="60325" y="758444"/>
                  </a:lnTo>
                  <a:lnTo>
                    <a:pt x="58242" y="730377"/>
                  </a:lnTo>
                  <a:lnTo>
                    <a:pt x="58242" y="729919"/>
                  </a:lnTo>
                  <a:lnTo>
                    <a:pt x="58293" y="730377"/>
                  </a:lnTo>
                  <a:lnTo>
                    <a:pt x="58242" y="729234"/>
                  </a:lnTo>
                  <a:lnTo>
                    <a:pt x="57200" y="702945"/>
                  </a:lnTo>
                  <a:lnTo>
                    <a:pt x="57150" y="702437"/>
                  </a:lnTo>
                  <a:lnTo>
                    <a:pt x="57150" y="701459"/>
                  </a:lnTo>
                  <a:lnTo>
                    <a:pt x="57188" y="673608"/>
                  </a:lnTo>
                  <a:lnTo>
                    <a:pt x="58293" y="645922"/>
                  </a:lnTo>
                  <a:lnTo>
                    <a:pt x="58293" y="647065"/>
                  </a:lnTo>
                  <a:lnTo>
                    <a:pt x="58369" y="645922"/>
                  </a:lnTo>
                  <a:lnTo>
                    <a:pt x="60363" y="619633"/>
                  </a:lnTo>
                  <a:lnTo>
                    <a:pt x="60426" y="618655"/>
                  </a:lnTo>
                  <a:lnTo>
                    <a:pt x="63500" y="592201"/>
                  </a:lnTo>
                  <a:lnTo>
                    <a:pt x="63627" y="591185"/>
                  </a:lnTo>
                  <a:lnTo>
                    <a:pt x="63538" y="591934"/>
                  </a:lnTo>
                  <a:lnTo>
                    <a:pt x="63639" y="591185"/>
                  </a:lnTo>
                  <a:lnTo>
                    <a:pt x="67513" y="565277"/>
                  </a:lnTo>
                  <a:lnTo>
                    <a:pt x="67691" y="564134"/>
                  </a:lnTo>
                  <a:lnTo>
                    <a:pt x="67437" y="565277"/>
                  </a:lnTo>
                  <a:lnTo>
                    <a:pt x="72771" y="537464"/>
                  </a:lnTo>
                  <a:lnTo>
                    <a:pt x="72644" y="538480"/>
                  </a:lnTo>
                  <a:lnTo>
                    <a:pt x="72872" y="537464"/>
                  </a:lnTo>
                  <a:lnTo>
                    <a:pt x="78625" y="511937"/>
                  </a:lnTo>
                  <a:lnTo>
                    <a:pt x="78752" y="511403"/>
                  </a:lnTo>
                  <a:lnTo>
                    <a:pt x="78613" y="511937"/>
                  </a:lnTo>
                  <a:lnTo>
                    <a:pt x="78867" y="510921"/>
                  </a:lnTo>
                  <a:lnTo>
                    <a:pt x="78752" y="511403"/>
                  </a:lnTo>
                  <a:lnTo>
                    <a:pt x="78879" y="510921"/>
                  </a:lnTo>
                  <a:lnTo>
                    <a:pt x="85737" y="485648"/>
                  </a:lnTo>
                  <a:lnTo>
                    <a:pt x="85826" y="485292"/>
                  </a:lnTo>
                  <a:lnTo>
                    <a:pt x="85991" y="484759"/>
                  </a:lnTo>
                  <a:lnTo>
                    <a:pt x="93662" y="459740"/>
                  </a:lnTo>
                  <a:lnTo>
                    <a:pt x="93980" y="458724"/>
                  </a:lnTo>
                  <a:lnTo>
                    <a:pt x="93599" y="459740"/>
                  </a:lnTo>
                  <a:lnTo>
                    <a:pt x="102514" y="434213"/>
                  </a:lnTo>
                  <a:lnTo>
                    <a:pt x="102717" y="433616"/>
                  </a:lnTo>
                  <a:lnTo>
                    <a:pt x="112649" y="408051"/>
                  </a:lnTo>
                  <a:lnTo>
                    <a:pt x="112268" y="409067"/>
                  </a:lnTo>
                  <a:lnTo>
                    <a:pt x="112699" y="408051"/>
                  </a:lnTo>
                  <a:lnTo>
                    <a:pt x="123444" y="383413"/>
                  </a:lnTo>
                  <a:lnTo>
                    <a:pt x="123190" y="384175"/>
                  </a:lnTo>
                  <a:lnTo>
                    <a:pt x="123545" y="383413"/>
                  </a:lnTo>
                  <a:lnTo>
                    <a:pt x="134518" y="360172"/>
                  </a:lnTo>
                  <a:lnTo>
                    <a:pt x="134620" y="359918"/>
                  </a:lnTo>
                  <a:lnTo>
                    <a:pt x="135128" y="358902"/>
                  </a:lnTo>
                  <a:lnTo>
                    <a:pt x="134886" y="359397"/>
                  </a:lnTo>
                  <a:lnTo>
                    <a:pt x="135153" y="358902"/>
                  </a:lnTo>
                  <a:lnTo>
                    <a:pt x="147231" y="335915"/>
                  </a:lnTo>
                  <a:lnTo>
                    <a:pt x="147701" y="335026"/>
                  </a:lnTo>
                  <a:lnTo>
                    <a:pt x="160528" y="312547"/>
                  </a:lnTo>
                  <a:lnTo>
                    <a:pt x="160604" y="312394"/>
                  </a:lnTo>
                  <a:lnTo>
                    <a:pt x="161074" y="311658"/>
                  </a:lnTo>
                  <a:lnTo>
                    <a:pt x="175260" y="288671"/>
                  </a:lnTo>
                  <a:lnTo>
                    <a:pt x="174752" y="289560"/>
                  </a:lnTo>
                  <a:lnTo>
                    <a:pt x="175336" y="288671"/>
                  </a:lnTo>
                  <a:lnTo>
                    <a:pt x="190373" y="266192"/>
                  </a:lnTo>
                  <a:lnTo>
                    <a:pt x="189738" y="267208"/>
                  </a:lnTo>
                  <a:lnTo>
                    <a:pt x="190474" y="266192"/>
                  </a:lnTo>
                  <a:lnTo>
                    <a:pt x="206248" y="244475"/>
                  </a:lnTo>
                  <a:lnTo>
                    <a:pt x="205740" y="245237"/>
                  </a:lnTo>
                  <a:lnTo>
                    <a:pt x="206324" y="244475"/>
                  </a:lnTo>
                  <a:lnTo>
                    <a:pt x="222440" y="223901"/>
                  </a:lnTo>
                  <a:lnTo>
                    <a:pt x="223139" y="223012"/>
                  </a:lnTo>
                  <a:lnTo>
                    <a:pt x="239991" y="203212"/>
                  </a:lnTo>
                  <a:lnTo>
                    <a:pt x="240538" y="202565"/>
                  </a:lnTo>
                  <a:lnTo>
                    <a:pt x="239903" y="203212"/>
                  </a:lnTo>
                  <a:lnTo>
                    <a:pt x="258127" y="183134"/>
                  </a:lnTo>
                  <a:lnTo>
                    <a:pt x="258826" y="182372"/>
                  </a:lnTo>
                  <a:lnTo>
                    <a:pt x="258064" y="183134"/>
                  </a:lnTo>
                  <a:lnTo>
                    <a:pt x="277126" y="163703"/>
                  </a:lnTo>
                  <a:lnTo>
                    <a:pt x="277876" y="162941"/>
                  </a:lnTo>
                  <a:lnTo>
                    <a:pt x="277304" y="163525"/>
                  </a:lnTo>
                  <a:lnTo>
                    <a:pt x="277914" y="162941"/>
                  </a:lnTo>
                  <a:lnTo>
                    <a:pt x="297688" y="144272"/>
                  </a:lnTo>
                  <a:lnTo>
                    <a:pt x="296926" y="145034"/>
                  </a:lnTo>
                  <a:lnTo>
                    <a:pt x="297789" y="144272"/>
                  </a:lnTo>
                  <a:lnTo>
                    <a:pt x="315658" y="128524"/>
                  </a:lnTo>
                  <a:lnTo>
                    <a:pt x="316382" y="127901"/>
                  </a:lnTo>
                  <a:lnTo>
                    <a:pt x="316293" y="127774"/>
                  </a:lnTo>
                  <a:lnTo>
                    <a:pt x="316191" y="127635"/>
                  </a:lnTo>
                  <a:lnTo>
                    <a:pt x="316293" y="127774"/>
                  </a:lnTo>
                  <a:lnTo>
                    <a:pt x="316445" y="127787"/>
                  </a:lnTo>
                  <a:lnTo>
                    <a:pt x="347980" y="175260"/>
                  </a:lnTo>
                  <a:lnTo>
                    <a:pt x="411365" y="64389"/>
                  </a:lnTo>
                  <a:lnTo>
                    <a:pt x="443103" y="8890"/>
                  </a:lnTo>
                  <a:close/>
                </a:path>
                <a:path w="1564004" h="1496695">
                  <a:moveTo>
                    <a:pt x="1354074" y="1250696"/>
                  </a:moveTo>
                  <a:lnTo>
                    <a:pt x="1314577" y="1209421"/>
                  </a:lnTo>
                  <a:lnTo>
                    <a:pt x="1291082" y="1231900"/>
                  </a:lnTo>
                  <a:lnTo>
                    <a:pt x="1291971" y="1231011"/>
                  </a:lnTo>
                  <a:lnTo>
                    <a:pt x="1290955" y="1231900"/>
                  </a:lnTo>
                  <a:lnTo>
                    <a:pt x="1267714" y="1252347"/>
                  </a:lnTo>
                  <a:lnTo>
                    <a:pt x="1268603" y="1251712"/>
                  </a:lnTo>
                  <a:lnTo>
                    <a:pt x="1243711" y="1271905"/>
                  </a:lnTo>
                  <a:lnTo>
                    <a:pt x="1244600" y="1271143"/>
                  </a:lnTo>
                  <a:lnTo>
                    <a:pt x="1220089" y="1289304"/>
                  </a:lnTo>
                  <a:lnTo>
                    <a:pt x="1218958" y="1290066"/>
                  </a:lnTo>
                  <a:lnTo>
                    <a:pt x="1193901" y="1307134"/>
                  </a:lnTo>
                  <a:lnTo>
                    <a:pt x="1168908" y="1322578"/>
                  </a:lnTo>
                  <a:lnTo>
                    <a:pt x="1167777" y="1323213"/>
                  </a:lnTo>
                  <a:lnTo>
                    <a:pt x="1141603" y="1338072"/>
                  </a:lnTo>
                  <a:lnTo>
                    <a:pt x="1142619" y="1337437"/>
                  </a:lnTo>
                  <a:lnTo>
                    <a:pt x="1114679" y="1351788"/>
                  </a:lnTo>
                  <a:lnTo>
                    <a:pt x="1115822" y="1351280"/>
                  </a:lnTo>
                  <a:lnTo>
                    <a:pt x="1088517" y="1363853"/>
                  </a:lnTo>
                  <a:lnTo>
                    <a:pt x="1087374" y="1364361"/>
                  </a:lnTo>
                  <a:lnTo>
                    <a:pt x="1088161" y="1364005"/>
                  </a:lnTo>
                  <a:lnTo>
                    <a:pt x="1087272" y="1364361"/>
                  </a:lnTo>
                  <a:lnTo>
                    <a:pt x="1059903" y="1375575"/>
                  </a:lnTo>
                  <a:lnTo>
                    <a:pt x="1031862" y="1385824"/>
                  </a:lnTo>
                  <a:lnTo>
                    <a:pt x="1032637" y="1385570"/>
                  </a:lnTo>
                  <a:lnTo>
                    <a:pt x="1031494" y="1385951"/>
                  </a:lnTo>
                  <a:lnTo>
                    <a:pt x="1031862" y="1385824"/>
                  </a:lnTo>
                  <a:lnTo>
                    <a:pt x="1031430" y="1385951"/>
                  </a:lnTo>
                  <a:lnTo>
                    <a:pt x="1003046" y="1394968"/>
                  </a:lnTo>
                  <a:lnTo>
                    <a:pt x="1004062" y="1394587"/>
                  </a:lnTo>
                  <a:lnTo>
                    <a:pt x="974217" y="1402969"/>
                  </a:lnTo>
                  <a:lnTo>
                    <a:pt x="975487" y="1402588"/>
                  </a:lnTo>
                  <a:lnTo>
                    <a:pt x="945261" y="1409573"/>
                  </a:lnTo>
                  <a:lnTo>
                    <a:pt x="946277" y="1409319"/>
                  </a:lnTo>
                  <a:lnTo>
                    <a:pt x="915924" y="1415161"/>
                  </a:lnTo>
                  <a:lnTo>
                    <a:pt x="917067" y="1414907"/>
                  </a:lnTo>
                  <a:lnTo>
                    <a:pt x="886460" y="1419479"/>
                  </a:lnTo>
                  <a:lnTo>
                    <a:pt x="887730" y="1419352"/>
                  </a:lnTo>
                  <a:lnTo>
                    <a:pt x="856996" y="1422654"/>
                  </a:lnTo>
                  <a:lnTo>
                    <a:pt x="858012" y="1422527"/>
                  </a:lnTo>
                  <a:lnTo>
                    <a:pt x="827151" y="1424686"/>
                  </a:lnTo>
                  <a:lnTo>
                    <a:pt x="828167" y="1424559"/>
                  </a:lnTo>
                  <a:lnTo>
                    <a:pt x="797763" y="1425435"/>
                  </a:lnTo>
                  <a:lnTo>
                    <a:pt x="767588" y="1424940"/>
                  </a:lnTo>
                  <a:lnTo>
                    <a:pt x="768731" y="1424940"/>
                  </a:lnTo>
                  <a:lnTo>
                    <a:pt x="740117" y="1423416"/>
                  </a:lnTo>
                  <a:lnTo>
                    <a:pt x="737743" y="1423289"/>
                  </a:lnTo>
                  <a:lnTo>
                    <a:pt x="738886" y="1423416"/>
                  </a:lnTo>
                  <a:lnTo>
                    <a:pt x="709180" y="1420495"/>
                  </a:lnTo>
                  <a:lnTo>
                    <a:pt x="709041" y="1420495"/>
                  </a:lnTo>
                  <a:lnTo>
                    <a:pt x="707898" y="1420368"/>
                  </a:lnTo>
                  <a:lnTo>
                    <a:pt x="708647" y="1420444"/>
                  </a:lnTo>
                  <a:lnTo>
                    <a:pt x="708101" y="1420368"/>
                  </a:lnTo>
                  <a:lnTo>
                    <a:pt x="680046" y="1416558"/>
                  </a:lnTo>
                  <a:lnTo>
                    <a:pt x="678180" y="1416304"/>
                  </a:lnTo>
                  <a:lnTo>
                    <a:pt x="679450" y="1416558"/>
                  </a:lnTo>
                  <a:lnTo>
                    <a:pt x="649986" y="1411224"/>
                  </a:lnTo>
                  <a:lnTo>
                    <a:pt x="648589" y="1410970"/>
                  </a:lnTo>
                  <a:lnTo>
                    <a:pt x="649732" y="1411224"/>
                  </a:lnTo>
                  <a:lnTo>
                    <a:pt x="620153" y="1404747"/>
                  </a:lnTo>
                  <a:lnTo>
                    <a:pt x="619861" y="1404683"/>
                  </a:lnTo>
                  <a:lnTo>
                    <a:pt x="619175" y="1404493"/>
                  </a:lnTo>
                  <a:lnTo>
                    <a:pt x="593636" y="1397762"/>
                  </a:lnTo>
                  <a:lnTo>
                    <a:pt x="591121" y="1397101"/>
                  </a:lnTo>
                  <a:lnTo>
                    <a:pt x="590207" y="1396746"/>
                  </a:lnTo>
                  <a:lnTo>
                    <a:pt x="575310" y="1390967"/>
                  </a:lnTo>
                  <a:lnTo>
                    <a:pt x="580123" y="1380109"/>
                  </a:lnTo>
                  <a:lnTo>
                    <a:pt x="597916" y="1339977"/>
                  </a:lnTo>
                  <a:lnTo>
                    <a:pt x="406527" y="1348867"/>
                  </a:lnTo>
                  <a:lnTo>
                    <a:pt x="528447" y="1496695"/>
                  </a:lnTo>
                  <a:lnTo>
                    <a:pt x="552119" y="1443278"/>
                  </a:lnTo>
                  <a:lnTo>
                    <a:pt x="573659" y="1451610"/>
                  </a:lnTo>
                  <a:lnTo>
                    <a:pt x="637921" y="1467104"/>
                  </a:lnTo>
                  <a:lnTo>
                    <a:pt x="701929" y="1477264"/>
                  </a:lnTo>
                  <a:lnTo>
                    <a:pt x="766064" y="1482090"/>
                  </a:lnTo>
                  <a:lnTo>
                    <a:pt x="798322" y="1482598"/>
                  </a:lnTo>
                  <a:lnTo>
                    <a:pt x="830326" y="1481709"/>
                  </a:lnTo>
                  <a:lnTo>
                    <a:pt x="894334" y="1476121"/>
                  </a:lnTo>
                  <a:lnTo>
                    <a:pt x="957580" y="1465326"/>
                  </a:lnTo>
                  <a:lnTo>
                    <a:pt x="1019937" y="1449578"/>
                  </a:lnTo>
                  <a:lnTo>
                    <a:pt x="1080770" y="1428750"/>
                  </a:lnTo>
                  <a:lnTo>
                    <a:pt x="1088796" y="1425448"/>
                  </a:lnTo>
                  <a:lnTo>
                    <a:pt x="1090650" y="1424686"/>
                  </a:lnTo>
                  <a:lnTo>
                    <a:pt x="1095590" y="1422654"/>
                  </a:lnTo>
                  <a:lnTo>
                    <a:pt x="1103630" y="1419352"/>
                  </a:lnTo>
                  <a:lnTo>
                    <a:pt x="1110742" y="1416431"/>
                  </a:lnTo>
                  <a:lnTo>
                    <a:pt x="1113510" y="1415161"/>
                  </a:lnTo>
                  <a:lnTo>
                    <a:pt x="1125740" y="1409573"/>
                  </a:lnTo>
                  <a:lnTo>
                    <a:pt x="1140206" y="1402969"/>
                  </a:lnTo>
                  <a:lnTo>
                    <a:pt x="1155788" y="1394968"/>
                  </a:lnTo>
                  <a:lnTo>
                    <a:pt x="1169162" y="1388110"/>
                  </a:lnTo>
                  <a:lnTo>
                    <a:pt x="1173645" y="1385570"/>
                  </a:lnTo>
                  <a:lnTo>
                    <a:pt x="1191856" y="1375283"/>
                  </a:lnTo>
                  <a:lnTo>
                    <a:pt x="1197483" y="1372108"/>
                  </a:lnTo>
                  <a:lnTo>
                    <a:pt x="1210830" y="1363853"/>
                  </a:lnTo>
                  <a:lnTo>
                    <a:pt x="1225423" y="1354836"/>
                  </a:lnTo>
                  <a:lnTo>
                    <a:pt x="1230630" y="1351280"/>
                  </a:lnTo>
                  <a:lnTo>
                    <a:pt x="1249984" y="1338072"/>
                  </a:lnTo>
                  <a:lnTo>
                    <a:pt x="1252601" y="1336294"/>
                  </a:lnTo>
                  <a:lnTo>
                    <a:pt x="1279144" y="1316609"/>
                  </a:lnTo>
                  <a:lnTo>
                    <a:pt x="1291615" y="1306576"/>
                  </a:lnTo>
                  <a:lnTo>
                    <a:pt x="1305052" y="1295781"/>
                  </a:lnTo>
                  <a:lnTo>
                    <a:pt x="1330198" y="1273556"/>
                  </a:lnTo>
                  <a:lnTo>
                    <a:pt x="1331912" y="1271905"/>
                  </a:lnTo>
                  <a:lnTo>
                    <a:pt x="1353007" y="1251712"/>
                  </a:lnTo>
                  <a:lnTo>
                    <a:pt x="1354074" y="1250696"/>
                  </a:lnTo>
                  <a:close/>
                </a:path>
                <a:path w="1564004" h="1496695">
                  <a:moveTo>
                    <a:pt x="1564005" y="329692"/>
                  </a:moveTo>
                  <a:lnTo>
                    <a:pt x="1508531" y="349072"/>
                  </a:lnTo>
                  <a:lnTo>
                    <a:pt x="1507871" y="347472"/>
                  </a:lnTo>
                  <a:lnTo>
                    <a:pt x="1506639" y="344551"/>
                  </a:lnTo>
                  <a:lnTo>
                    <a:pt x="1496822" y="321056"/>
                  </a:lnTo>
                  <a:lnTo>
                    <a:pt x="1492377" y="313055"/>
                  </a:lnTo>
                  <a:lnTo>
                    <a:pt x="1476502" y="284480"/>
                  </a:lnTo>
                  <a:lnTo>
                    <a:pt x="1474241" y="280924"/>
                  </a:lnTo>
                  <a:lnTo>
                    <a:pt x="1454658" y="249936"/>
                  </a:lnTo>
                  <a:lnTo>
                    <a:pt x="1433766" y="220091"/>
                  </a:lnTo>
                  <a:lnTo>
                    <a:pt x="1431290" y="216535"/>
                  </a:lnTo>
                  <a:lnTo>
                    <a:pt x="1411681" y="191389"/>
                  </a:lnTo>
                  <a:lnTo>
                    <a:pt x="1406144" y="184277"/>
                  </a:lnTo>
                  <a:lnTo>
                    <a:pt x="1389481" y="165112"/>
                  </a:lnTo>
                  <a:lnTo>
                    <a:pt x="1379347" y="153416"/>
                  </a:lnTo>
                  <a:lnTo>
                    <a:pt x="1364564" y="138061"/>
                  </a:lnTo>
                  <a:lnTo>
                    <a:pt x="1351026" y="123952"/>
                  </a:lnTo>
                  <a:lnTo>
                    <a:pt x="1339761" y="113411"/>
                  </a:lnTo>
                  <a:lnTo>
                    <a:pt x="1321054" y="95885"/>
                  </a:lnTo>
                  <a:lnTo>
                    <a:pt x="1314564" y="90424"/>
                  </a:lnTo>
                  <a:lnTo>
                    <a:pt x="1289850" y="69596"/>
                  </a:lnTo>
                  <a:lnTo>
                    <a:pt x="1289558" y="69342"/>
                  </a:lnTo>
                  <a:lnTo>
                    <a:pt x="1256665" y="44450"/>
                  </a:lnTo>
                  <a:lnTo>
                    <a:pt x="1222375" y="21082"/>
                  </a:lnTo>
                  <a:lnTo>
                    <a:pt x="1187450" y="0"/>
                  </a:lnTo>
                  <a:lnTo>
                    <a:pt x="1157859" y="48768"/>
                  </a:lnTo>
                  <a:lnTo>
                    <a:pt x="1190879" y="68834"/>
                  </a:lnTo>
                  <a:lnTo>
                    <a:pt x="1223899" y="91313"/>
                  </a:lnTo>
                  <a:lnTo>
                    <a:pt x="1254429" y="114427"/>
                  </a:lnTo>
                  <a:lnTo>
                    <a:pt x="1283525" y="139065"/>
                  </a:lnTo>
                  <a:lnTo>
                    <a:pt x="1311402" y="165112"/>
                  </a:lnTo>
                  <a:lnTo>
                    <a:pt x="1310259" y="164084"/>
                  </a:lnTo>
                  <a:lnTo>
                    <a:pt x="1337411" y="192252"/>
                  </a:lnTo>
                  <a:lnTo>
                    <a:pt x="1337652" y="192532"/>
                  </a:lnTo>
                  <a:lnTo>
                    <a:pt x="1362456" y="221234"/>
                  </a:lnTo>
                  <a:lnTo>
                    <a:pt x="1385824" y="251206"/>
                  </a:lnTo>
                  <a:lnTo>
                    <a:pt x="1406652" y="280949"/>
                  </a:lnTo>
                  <a:lnTo>
                    <a:pt x="1407439" y="282194"/>
                  </a:lnTo>
                  <a:lnTo>
                    <a:pt x="1427607" y="314325"/>
                  </a:lnTo>
                  <a:lnTo>
                    <a:pt x="1426972" y="313055"/>
                  </a:lnTo>
                  <a:lnTo>
                    <a:pt x="1445425" y="346189"/>
                  </a:lnTo>
                  <a:lnTo>
                    <a:pt x="1454480" y="367957"/>
                  </a:lnTo>
                  <a:lnTo>
                    <a:pt x="1402207" y="386207"/>
                  </a:lnTo>
                  <a:lnTo>
                    <a:pt x="1539621" y="519811"/>
                  </a:lnTo>
                  <a:lnTo>
                    <a:pt x="1555508" y="395859"/>
                  </a:lnTo>
                  <a:lnTo>
                    <a:pt x="1564005" y="329692"/>
                  </a:lnTo>
                  <a:close/>
                </a:path>
              </a:pathLst>
            </a:custGeom>
            <a:solidFill>
              <a:srgbClr val="BED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27519" y="2371375"/>
              <a:ext cx="780415" cy="661670"/>
            </a:xfrm>
            <a:custGeom>
              <a:avLst/>
              <a:gdLst/>
              <a:ahLst/>
              <a:cxnLst/>
              <a:rect l="l" t="t" r="r" b="b"/>
              <a:pathLst>
                <a:path w="780415" h="661669">
                  <a:moveTo>
                    <a:pt x="141258" y="144240"/>
                  </a:moveTo>
                  <a:lnTo>
                    <a:pt x="91821" y="144240"/>
                  </a:lnTo>
                  <a:lnTo>
                    <a:pt x="91821" y="536162"/>
                  </a:lnTo>
                  <a:lnTo>
                    <a:pt x="118395" y="583364"/>
                  </a:lnTo>
                  <a:lnTo>
                    <a:pt x="141224" y="590772"/>
                  </a:lnTo>
                  <a:lnTo>
                    <a:pt x="141224" y="643096"/>
                  </a:lnTo>
                  <a:lnTo>
                    <a:pt x="142670" y="650186"/>
                  </a:lnTo>
                  <a:lnTo>
                    <a:pt x="146605" y="656002"/>
                  </a:lnTo>
                  <a:lnTo>
                    <a:pt x="152421" y="659937"/>
                  </a:lnTo>
                  <a:lnTo>
                    <a:pt x="159511" y="661384"/>
                  </a:lnTo>
                  <a:lnTo>
                    <a:pt x="236474" y="661384"/>
                  </a:lnTo>
                  <a:lnTo>
                    <a:pt x="243637" y="659937"/>
                  </a:lnTo>
                  <a:lnTo>
                    <a:pt x="249491" y="656002"/>
                  </a:lnTo>
                  <a:lnTo>
                    <a:pt x="253440" y="650186"/>
                  </a:lnTo>
                  <a:lnTo>
                    <a:pt x="254888" y="643096"/>
                  </a:lnTo>
                  <a:lnTo>
                    <a:pt x="254888" y="610711"/>
                  </a:lnTo>
                  <a:lnTo>
                    <a:pt x="638555" y="610711"/>
                  </a:lnTo>
                  <a:lnTo>
                    <a:pt x="638555" y="590772"/>
                  </a:lnTo>
                  <a:lnTo>
                    <a:pt x="643889" y="590264"/>
                  </a:lnTo>
                  <a:lnTo>
                    <a:pt x="661384" y="583364"/>
                  </a:lnTo>
                  <a:lnTo>
                    <a:pt x="675354" y="571261"/>
                  </a:lnTo>
                  <a:lnTo>
                    <a:pt x="684609" y="555134"/>
                  </a:lnTo>
                  <a:lnTo>
                    <a:pt x="687622" y="538067"/>
                  </a:lnTo>
                  <a:lnTo>
                    <a:pt x="254507" y="538067"/>
                  </a:lnTo>
                  <a:lnTo>
                    <a:pt x="184530" y="535781"/>
                  </a:lnTo>
                  <a:lnTo>
                    <a:pt x="165937" y="530635"/>
                  </a:lnTo>
                  <a:lnTo>
                    <a:pt x="153320" y="523763"/>
                  </a:lnTo>
                  <a:lnTo>
                    <a:pt x="145704" y="516010"/>
                  </a:lnTo>
                  <a:lnTo>
                    <a:pt x="142112" y="508222"/>
                  </a:lnTo>
                  <a:lnTo>
                    <a:pt x="142112" y="468090"/>
                  </a:lnTo>
                  <a:lnTo>
                    <a:pt x="143128" y="460089"/>
                  </a:lnTo>
                  <a:lnTo>
                    <a:pt x="148716" y="456279"/>
                  </a:lnTo>
                  <a:lnTo>
                    <a:pt x="157352" y="455771"/>
                  </a:lnTo>
                  <a:lnTo>
                    <a:pt x="687958" y="455771"/>
                  </a:lnTo>
                  <a:lnTo>
                    <a:pt x="687958" y="428974"/>
                  </a:lnTo>
                  <a:lnTo>
                    <a:pt x="398018" y="428974"/>
                  </a:lnTo>
                  <a:lnTo>
                    <a:pt x="350355" y="427820"/>
                  </a:lnTo>
                  <a:lnTo>
                    <a:pt x="295021" y="424143"/>
                  </a:lnTo>
                  <a:lnTo>
                    <a:pt x="239283" y="417052"/>
                  </a:lnTo>
                  <a:lnTo>
                    <a:pt x="190415" y="405653"/>
                  </a:lnTo>
                  <a:lnTo>
                    <a:pt x="155686" y="389054"/>
                  </a:lnTo>
                  <a:lnTo>
                    <a:pt x="142366" y="366363"/>
                  </a:lnTo>
                  <a:lnTo>
                    <a:pt x="141258" y="144240"/>
                  </a:lnTo>
                  <a:close/>
                </a:path>
                <a:path w="780415" h="661669">
                  <a:moveTo>
                    <a:pt x="638555" y="610711"/>
                  </a:moveTo>
                  <a:lnTo>
                    <a:pt x="525018" y="610711"/>
                  </a:lnTo>
                  <a:lnTo>
                    <a:pt x="525018" y="643096"/>
                  </a:lnTo>
                  <a:lnTo>
                    <a:pt x="526464" y="650186"/>
                  </a:lnTo>
                  <a:lnTo>
                    <a:pt x="530399" y="656002"/>
                  </a:lnTo>
                  <a:lnTo>
                    <a:pt x="536215" y="659937"/>
                  </a:lnTo>
                  <a:lnTo>
                    <a:pt x="543305" y="661384"/>
                  </a:lnTo>
                  <a:lnTo>
                    <a:pt x="620268" y="661384"/>
                  </a:lnTo>
                  <a:lnTo>
                    <a:pt x="627411" y="659937"/>
                  </a:lnTo>
                  <a:lnTo>
                    <a:pt x="633222" y="656002"/>
                  </a:lnTo>
                  <a:lnTo>
                    <a:pt x="637127" y="650186"/>
                  </a:lnTo>
                  <a:lnTo>
                    <a:pt x="638555" y="643096"/>
                  </a:lnTo>
                  <a:lnTo>
                    <a:pt x="638555" y="610711"/>
                  </a:lnTo>
                  <a:close/>
                </a:path>
                <a:path w="780415" h="661669">
                  <a:moveTo>
                    <a:pt x="622426" y="455771"/>
                  </a:moveTo>
                  <a:lnTo>
                    <a:pt x="157352" y="455771"/>
                  </a:lnTo>
                  <a:lnTo>
                    <a:pt x="169757" y="456769"/>
                  </a:lnTo>
                  <a:lnTo>
                    <a:pt x="184864" y="460613"/>
                  </a:lnTo>
                  <a:lnTo>
                    <a:pt x="220852" y="475075"/>
                  </a:lnTo>
                  <a:lnTo>
                    <a:pt x="257032" y="499856"/>
                  </a:lnTo>
                  <a:lnTo>
                    <a:pt x="263778" y="524351"/>
                  </a:lnTo>
                  <a:lnTo>
                    <a:pt x="263271" y="529304"/>
                  </a:lnTo>
                  <a:lnTo>
                    <a:pt x="265302" y="536035"/>
                  </a:lnTo>
                  <a:lnTo>
                    <a:pt x="254507" y="538067"/>
                  </a:lnTo>
                  <a:lnTo>
                    <a:pt x="525272" y="538067"/>
                  </a:lnTo>
                  <a:lnTo>
                    <a:pt x="514476" y="536035"/>
                  </a:lnTo>
                  <a:lnTo>
                    <a:pt x="516635" y="529304"/>
                  </a:lnTo>
                  <a:lnTo>
                    <a:pt x="535237" y="488257"/>
                  </a:lnTo>
                  <a:lnTo>
                    <a:pt x="577742" y="466861"/>
                  </a:lnTo>
                  <a:lnTo>
                    <a:pt x="610024" y="456769"/>
                  </a:lnTo>
                  <a:lnTo>
                    <a:pt x="622426" y="455771"/>
                  </a:lnTo>
                  <a:close/>
                </a:path>
                <a:path w="780415" h="661669">
                  <a:moveTo>
                    <a:pt x="687958" y="455771"/>
                  </a:moveTo>
                  <a:lnTo>
                    <a:pt x="622426" y="455771"/>
                  </a:lnTo>
                  <a:lnTo>
                    <a:pt x="631189" y="456279"/>
                  </a:lnTo>
                  <a:lnTo>
                    <a:pt x="636777" y="460089"/>
                  </a:lnTo>
                  <a:lnTo>
                    <a:pt x="637794" y="468090"/>
                  </a:lnTo>
                  <a:lnTo>
                    <a:pt x="637794" y="508222"/>
                  </a:lnTo>
                  <a:lnTo>
                    <a:pt x="595249" y="535781"/>
                  </a:lnTo>
                  <a:lnTo>
                    <a:pt x="525272" y="538067"/>
                  </a:lnTo>
                  <a:lnTo>
                    <a:pt x="687622" y="538067"/>
                  </a:lnTo>
                  <a:lnTo>
                    <a:pt x="687958" y="536162"/>
                  </a:lnTo>
                  <a:lnTo>
                    <a:pt x="687958" y="455771"/>
                  </a:lnTo>
                  <a:close/>
                </a:path>
                <a:path w="780415" h="661669">
                  <a:moveTo>
                    <a:pt x="687958" y="88741"/>
                  </a:moveTo>
                  <a:lnTo>
                    <a:pt x="468122" y="88741"/>
                  </a:lnTo>
                  <a:lnTo>
                    <a:pt x="549157" y="90713"/>
                  </a:lnTo>
                  <a:lnTo>
                    <a:pt x="599614" y="97631"/>
                  </a:lnTo>
                  <a:lnTo>
                    <a:pt x="628616" y="112264"/>
                  </a:lnTo>
                  <a:lnTo>
                    <a:pt x="637794" y="137255"/>
                  </a:lnTo>
                  <a:lnTo>
                    <a:pt x="638936" y="368776"/>
                  </a:lnTo>
                  <a:lnTo>
                    <a:pt x="626479" y="387725"/>
                  </a:lnTo>
                  <a:lnTo>
                    <a:pt x="549100" y="414639"/>
                  </a:lnTo>
                  <a:lnTo>
                    <a:pt x="496998" y="422793"/>
                  </a:lnTo>
                  <a:lnTo>
                    <a:pt x="444500" y="427540"/>
                  </a:lnTo>
                  <a:lnTo>
                    <a:pt x="398018" y="428974"/>
                  </a:lnTo>
                  <a:lnTo>
                    <a:pt x="687958" y="428974"/>
                  </a:lnTo>
                  <a:lnTo>
                    <a:pt x="687958" y="88741"/>
                  </a:lnTo>
                  <a:close/>
                </a:path>
                <a:path w="780415" h="661669">
                  <a:moveTo>
                    <a:pt x="699785" y="115272"/>
                  </a:moveTo>
                  <a:lnTo>
                    <a:pt x="688466" y="115284"/>
                  </a:lnTo>
                  <a:lnTo>
                    <a:pt x="688212" y="124809"/>
                  </a:lnTo>
                  <a:lnTo>
                    <a:pt x="688087" y="137255"/>
                  </a:lnTo>
                  <a:lnTo>
                    <a:pt x="687958" y="144621"/>
                  </a:lnTo>
                  <a:lnTo>
                    <a:pt x="695325" y="144621"/>
                  </a:lnTo>
                  <a:lnTo>
                    <a:pt x="710564" y="144875"/>
                  </a:lnTo>
                  <a:lnTo>
                    <a:pt x="713485" y="146907"/>
                  </a:lnTo>
                  <a:lnTo>
                    <a:pt x="714882" y="149447"/>
                  </a:lnTo>
                  <a:lnTo>
                    <a:pt x="716152" y="151860"/>
                  </a:lnTo>
                  <a:lnTo>
                    <a:pt x="716152" y="270097"/>
                  </a:lnTo>
                  <a:lnTo>
                    <a:pt x="720978" y="274923"/>
                  </a:lnTo>
                  <a:lnTo>
                    <a:pt x="748283" y="274923"/>
                  </a:lnTo>
                  <a:lnTo>
                    <a:pt x="767000" y="259262"/>
                  </a:lnTo>
                  <a:lnTo>
                    <a:pt x="776477" y="223837"/>
                  </a:lnTo>
                  <a:lnTo>
                    <a:pt x="779859" y="183697"/>
                  </a:lnTo>
                  <a:lnTo>
                    <a:pt x="780287" y="153892"/>
                  </a:lnTo>
                  <a:lnTo>
                    <a:pt x="775434" y="140821"/>
                  </a:lnTo>
                  <a:lnTo>
                    <a:pt x="766127" y="130952"/>
                  </a:lnTo>
                  <a:lnTo>
                    <a:pt x="754249" y="124013"/>
                  </a:lnTo>
                  <a:lnTo>
                    <a:pt x="741679" y="119729"/>
                  </a:lnTo>
                  <a:lnTo>
                    <a:pt x="735076" y="118586"/>
                  </a:lnTo>
                  <a:lnTo>
                    <a:pt x="735076" y="117951"/>
                  </a:lnTo>
                  <a:lnTo>
                    <a:pt x="722471" y="116248"/>
                  </a:lnTo>
                  <a:lnTo>
                    <a:pt x="710914" y="115474"/>
                  </a:lnTo>
                  <a:lnTo>
                    <a:pt x="699785" y="115272"/>
                  </a:lnTo>
                  <a:close/>
                </a:path>
                <a:path w="780415" h="661669">
                  <a:moveTo>
                    <a:pt x="80484" y="114998"/>
                  </a:moveTo>
                  <a:lnTo>
                    <a:pt x="69326" y="115157"/>
                  </a:lnTo>
                  <a:lnTo>
                    <a:pt x="57763" y="115887"/>
                  </a:lnTo>
                  <a:lnTo>
                    <a:pt x="45211" y="117570"/>
                  </a:lnTo>
                  <a:lnTo>
                    <a:pt x="45211" y="118205"/>
                  </a:lnTo>
                  <a:lnTo>
                    <a:pt x="38607" y="119475"/>
                  </a:lnTo>
                  <a:lnTo>
                    <a:pt x="26038" y="123703"/>
                  </a:lnTo>
                  <a:lnTo>
                    <a:pt x="14160" y="130635"/>
                  </a:lnTo>
                  <a:lnTo>
                    <a:pt x="4853" y="140495"/>
                  </a:lnTo>
                  <a:lnTo>
                    <a:pt x="0" y="153511"/>
                  </a:lnTo>
                  <a:lnTo>
                    <a:pt x="428" y="183316"/>
                  </a:lnTo>
                  <a:lnTo>
                    <a:pt x="3809" y="223456"/>
                  </a:lnTo>
                  <a:lnTo>
                    <a:pt x="13287" y="258881"/>
                  </a:lnTo>
                  <a:lnTo>
                    <a:pt x="32003" y="274542"/>
                  </a:lnTo>
                  <a:lnTo>
                    <a:pt x="59308" y="274542"/>
                  </a:lnTo>
                  <a:lnTo>
                    <a:pt x="64134" y="269843"/>
                  </a:lnTo>
                  <a:lnTo>
                    <a:pt x="64134" y="151606"/>
                  </a:lnTo>
                  <a:lnTo>
                    <a:pt x="65150" y="149447"/>
                  </a:lnTo>
                  <a:lnTo>
                    <a:pt x="66421" y="147034"/>
                  </a:lnTo>
                  <a:lnTo>
                    <a:pt x="68706" y="144748"/>
                  </a:lnTo>
                  <a:lnTo>
                    <a:pt x="82803" y="144367"/>
                  </a:lnTo>
                  <a:lnTo>
                    <a:pt x="91821" y="144240"/>
                  </a:lnTo>
                  <a:lnTo>
                    <a:pt x="141258" y="144240"/>
                  </a:lnTo>
                  <a:lnTo>
                    <a:pt x="141224" y="137255"/>
                  </a:lnTo>
                  <a:lnTo>
                    <a:pt x="147301" y="115618"/>
                  </a:lnTo>
                  <a:lnTo>
                    <a:pt x="148131" y="115030"/>
                  </a:lnTo>
                  <a:lnTo>
                    <a:pt x="91821" y="115030"/>
                  </a:lnTo>
                  <a:lnTo>
                    <a:pt x="80484" y="114998"/>
                  </a:lnTo>
                  <a:close/>
                </a:path>
                <a:path w="780415" h="661669">
                  <a:moveTo>
                    <a:pt x="317896" y="0"/>
                  </a:moveTo>
                  <a:lnTo>
                    <a:pt x="239616" y="2080"/>
                  </a:lnTo>
                  <a:lnTo>
                    <a:pt x="184184" y="8509"/>
                  </a:lnTo>
                  <a:lnTo>
                    <a:pt x="137201" y="21693"/>
                  </a:lnTo>
                  <a:lnTo>
                    <a:pt x="104477" y="43941"/>
                  </a:lnTo>
                  <a:lnTo>
                    <a:pt x="91821" y="77565"/>
                  </a:lnTo>
                  <a:lnTo>
                    <a:pt x="91821" y="115030"/>
                  </a:lnTo>
                  <a:lnTo>
                    <a:pt x="148131" y="115030"/>
                  </a:lnTo>
                  <a:lnTo>
                    <a:pt x="166732" y="101831"/>
                  </a:lnTo>
                  <a:lnTo>
                    <a:pt x="200167" y="94091"/>
                  </a:lnTo>
                  <a:lnTo>
                    <a:pt x="248261" y="90594"/>
                  </a:lnTo>
                  <a:lnTo>
                    <a:pt x="311665" y="89539"/>
                  </a:lnTo>
                  <a:lnTo>
                    <a:pt x="451993" y="88868"/>
                  </a:lnTo>
                  <a:lnTo>
                    <a:pt x="460121" y="88741"/>
                  </a:lnTo>
                  <a:lnTo>
                    <a:pt x="687958" y="88741"/>
                  </a:lnTo>
                  <a:lnTo>
                    <a:pt x="687958" y="77565"/>
                  </a:lnTo>
                  <a:lnTo>
                    <a:pt x="682978" y="61563"/>
                  </a:lnTo>
                  <a:lnTo>
                    <a:pt x="274954" y="61563"/>
                  </a:lnTo>
                  <a:lnTo>
                    <a:pt x="271145" y="57880"/>
                  </a:lnTo>
                  <a:lnTo>
                    <a:pt x="271145" y="32353"/>
                  </a:lnTo>
                  <a:lnTo>
                    <a:pt x="274954" y="28543"/>
                  </a:lnTo>
                  <a:lnTo>
                    <a:pt x="654185" y="28543"/>
                  </a:lnTo>
                  <a:lnTo>
                    <a:pt x="618648" y="15171"/>
                  </a:lnTo>
                  <a:lnTo>
                    <a:pt x="573897" y="6905"/>
                  </a:lnTo>
                  <a:lnTo>
                    <a:pt x="524043" y="2646"/>
                  </a:lnTo>
                  <a:lnTo>
                    <a:pt x="472521" y="1037"/>
                  </a:lnTo>
                  <a:lnTo>
                    <a:pt x="317896" y="0"/>
                  </a:lnTo>
                  <a:close/>
                </a:path>
                <a:path w="780415" h="661669">
                  <a:moveTo>
                    <a:pt x="654185" y="28543"/>
                  </a:moveTo>
                  <a:lnTo>
                    <a:pt x="506602" y="28543"/>
                  </a:lnTo>
                  <a:lnTo>
                    <a:pt x="510412" y="32353"/>
                  </a:lnTo>
                  <a:lnTo>
                    <a:pt x="510412" y="57880"/>
                  </a:lnTo>
                  <a:lnTo>
                    <a:pt x="506602" y="61563"/>
                  </a:lnTo>
                  <a:lnTo>
                    <a:pt x="682978" y="61563"/>
                  </a:lnTo>
                  <a:lnTo>
                    <a:pt x="679113" y="49145"/>
                  </a:lnTo>
                  <a:lnTo>
                    <a:pt x="654865" y="28799"/>
                  </a:lnTo>
                  <a:lnTo>
                    <a:pt x="654185" y="285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32472" y="2817621"/>
              <a:ext cx="142367" cy="10134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60107" y="2817621"/>
              <a:ext cx="142240" cy="10134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827519" y="2371375"/>
              <a:ext cx="780415" cy="661670"/>
            </a:xfrm>
            <a:custGeom>
              <a:avLst/>
              <a:gdLst/>
              <a:ahLst/>
              <a:cxnLst/>
              <a:rect l="l" t="t" r="r" b="b"/>
              <a:pathLst>
                <a:path w="780415" h="661669">
                  <a:moveTo>
                    <a:pt x="475614" y="88868"/>
                  </a:moveTo>
                  <a:lnTo>
                    <a:pt x="468122" y="88741"/>
                  </a:lnTo>
                  <a:lnTo>
                    <a:pt x="460121" y="88741"/>
                  </a:lnTo>
                  <a:lnTo>
                    <a:pt x="451993" y="88868"/>
                  </a:lnTo>
                  <a:lnTo>
                    <a:pt x="437628" y="88890"/>
                  </a:lnTo>
                  <a:lnTo>
                    <a:pt x="422703" y="88947"/>
                  </a:lnTo>
                  <a:lnTo>
                    <a:pt x="407183" y="89028"/>
                  </a:lnTo>
                  <a:lnTo>
                    <a:pt x="391032" y="89122"/>
                  </a:lnTo>
                  <a:lnTo>
                    <a:pt x="311665" y="89539"/>
                  </a:lnTo>
                  <a:lnTo>
                    <a:pt x="248261" y="90594"/>
                  </a:lnTo>
                  <a:lnTo>
                    <a:pt x="200167" y="94091"/>
                  </a:lnTo>
                  <a:lnTo>
                    <a:pt x="147301" y="115618"/>
                  </a:lnTo>
                  <a:lnTo>
                    <a:pt x="141224" y="137255"/>
                  </a:lnTo>
                  <a:lnTo>
                    <a:pt x="141452" y="183113"/>
                  </a:lnTo>
                  <a:lnTo>
                    <a:pt x="141681" y="228947"/>
                  </a:lnTo>
                  <a:lnTo>
                    <a:pt x="141909" y="274762"/>
                  </a:lnTo>
                  <a:lnTo>
                    <a:pt x="142138" y="320566"/>
                  </a:lnTo>
                  <a:lnTo>
                    <a:pt x="142366" y="366363"/>
                  </a:lnTo>
                  <a:lnTo>
                    <a:pt x="190415" y="405653"/>
                  </a:lnTo>
                  <a:lnTo>
                    <a:pt x="239283" y="417052"/>
                  </a:lnTo>
                  <a:lnTo>
                    <a:pt x="295021" y="424143"/>
                  </a:lnTo>
                  <a:lnTo>
                    <a:pt x="350355" y="427820"/>
                  </a:lnTo>
                  <a:lnTo>
                    <a:pt x="398018" y="428974"/>
                  </a:lnTo>
                  <a:lnTo>
                    <a:pt x="444500" y="427540"/>
                  </a:lnTo>
                  <a:lnTo>
                    <a:pt x="496998" y="422793"/>
                  </a:lnTo>
                  <a:lnTo>
                    <a:pt x="549100" y="414639"/>
                  </a:lnTo>
                  <a:lnTo>
                    <a:pt x="594397" y="402981"/>
                  </a:lnTo>
                  <a:lnTo>
                    <a:pt x="638936" y="368776"/>
                  </a:lnTo>
                  <a:lnTo>
                    <a:pt x="638708" y="322459"/>
                  </a:lnTo>
                  <a:lnTo>
                    <a:pt x="638479" y="276161"/>
                  </a:lnTo>
                  <a:lnTo>
                    <a:pt x="638251" y="229869"/>
                  </a:lnTo>
                  <a:lnTo>
                    <a:pt x="638022" y="183571"/>
                  </a:lnTo>
                  <a:lnTo>
                    <a:pt x="637794" y="137255"/>
                  </a:lnTo>
                  <a:lnTo>
                    <a:pt x="628616" y="112264"/>
                  </a:lnTo>
                  <a:lnTo>
                    <a:pt x="599614" y="97631"/>
                  </a:lnTo>
                  <a:lnTo>
                    <a:pt x="549157" y="90713"/>
                  </a:lnTo>
                  <a:lnTo>
                    <a:pt x="475614" y="88868"/>
                  </a:lnTo>
                  <a:close/>
                </a:path>
                <a:path w="780415" h="661669">
                  <a:moveTo>
                    <a:pt x="279526" y="28543"/>
                  </a:moveTo>
                  <a:lnTo>
                    <a:pt x="274954" y="28543"/>
                  </a:lnTo>
                  <a:lnTo>
                    <a:pt x="271145" y="32353"/>
                  </a:lnTo>
                  <a:lnTo>
                    <a:pt x="271145" y="36925"/>
                  </a:lnTo>
                  <a:lnTo>
                    <a:pt x="271145" y="53181"/>
                  </a:lnTo>
                  <a:lnTo>
                    <a:pt x="271145" y="57880"/>
                  </a:lnTo>
                  <a:lnTo>
                    <a:pt x="274954" y="61563"/>
                  </a:lnTo>
                  <a:lnTo>
                    <a:pt x="279526" y="61563"/>
                  </a:lnTo>
                  <a:lnTo>
                    <a:pt x="502030" y="61563"/>
                  </a:lnTo>
                  <a:lnTo>
                    <a:pt x="506602" y="61563"/>
                  </a:lnTo>
                  <a:lnTo>
                    <a:pt x="510412" y="57880"/>
                  </a:lnTo>
                  <a:lnTo>
                    <a:pt x="510412" y="53181"/>
                  </a:lnTo>
                  <a:lnTo>
                    <a:pt x="510412" y="36925"/>
                  </a:lnTo>
                  <a:lnTo>
                    <a:pt x="510412" y="32353"/>
                  </a:lnTo>
                  <a:lnTo>
                    <a:pt x="506602" y="28543"/>
                  </a:lnTo>
                  <a:lnTo>
                    <a:pt x="502030" y="28543"/>
                  </a:lnTo>
                  <a:lnTo>
                    <a:pt x="279526" y="28543"/>
                  </a:lnTo>
                  <a:close/>
                </a:path>
                <a:path w="780415" h="661669">
                  <a:moveTo>
                    <a:pt x="297687" y="95"/>
                  </a:moveTo>
                  <a:lnTo>
                    <a:pt x="307846" y="23"/>
                  </a:lnTo>
                  <a:lnTo>
                    <a:pt x="317896" y="0"/>
                  </a:lnTo>
                  <a:lnTo>
                    <a:pt x="327781" y="23"/>
                  </a:lnTo>
                  <a:lnTo>
                    <a:pt x="337438" y="95"/>
                  </a:lnTo>
                  <a:lnTo>
                    <a:pt x="348220" y="134"/>
                  </a:lnTo>
                  <a:lnTo>
                    <a:pt x="358632" y="222"/>
                  </a:lnTo>
                  <a:lnTo>
                    <a:pt x="368639" y="309"/>
                  </a:lnTo>
                  <a:lnTo>
                    <a:pt x="378205" y="349"/>
                  </a:lnTo>
                  <a:lnTo>
                    <a:pt x="422764" y="724"/>
                  </a:lnTo>
                  <a:lnTo>
                    <a:pt x="472521" y="1037"/>
                  </a:lnTo>
                  <a:lnTo>
                    <a:pt x="524043" y="2646"/>
                  </a:lnTo>
                  <a:lnTo>
                    <a:pt x="573897" y="6905"/>
                  </a:lnTo>
                  <a:lnTo>
                    <a:pt x="618648" y="15171"/>
                  </a:lnTo>
                  <a:lnTo>
                    <a:pt x="654865" y="28799"/>
                  </a:lnTo>
                  <a:lnTo>
                    <a:pt x="687958" y="77565"/>
                  </a:lnTo>
                  <a:lnTo>
                    <a:pt x="687958" y="144621"/>
                  </a:lnTo>
                  <a:lnTo>
                    <a:pt x="688212" y="130016"/>
                  </a:lnTo>
                  <a:lnTo>
                    <a:pt x="688212" y="124809"/>
                  </a:lnTo>
                  <a:lnTo>
                    <a:pt x="688339" y="119729"/>
                  </a:lnTo>
                  <a:lnTo>
                    <a:pt x="688466" y="115284"/>
                  </a:lnTo>
                  <a:lnTo>
                    <a:pt x="699785" y="115272"/>
                  </a:lnTo>
                  <a:lnTo>
                    <a:pt x="710914" y="115474"/>
                  </a:lnTo>
                  <a:lnTo>
                    <a:pt x="722471" y="116248"/>
                  </a:lnTo>
                  <a:lnTo>
                    <a:pt x="735076" y="117951"/>
                  </a:lnTo>
                  <a:lnTo>
                    <a:pt x="735076" y="118586"/>
                  </a:lnTo>
                  <a:lnTo>
                    <a:pt x="741679" y="119729"/>
                  </a:lnTo>
                  <a:lnTo>
                    <a:pt x="754249" y="124013"/>
                  </a:lnTo>
                  <a:lnTo>
                    <a:pt x="766127" y="130952"/>
                  </a:lnTo>
                  <a:lnTo>
                    <a:pt x="775434" y="140821"/>
                  </a:lnTo>
                  <a:lnTo>
                    <a:pt x="780287" y="153892"/>
                  </a:lnTo>
                  <a:lnTo>
                    <a:pt x="779859" y="183697"/>
                  </a:lnTo>
                  <a:lnTo>
                    <a:pt x="776477" y="223837"/>
                  </a:lnTo>
                  <a:lnTo>
                    <a:pt x="767000" y="259262"/>
                  </a:lnTo>
                  <a:lnTo>
                    <a:pt x="748283" y="274923"/>
                  </a:lnTo>
                  <a:lnTo>
                    <a:pt x="726948" y="274923"/>
                  </a:lnTo>
                  <a:lnTo>
                    <a:pt x="720978" y="274923"/>
                  </a:lnTo>
                  <a:lnTo>
                    <a:pt x="716152" y="270097"/>
                  </a:lnTo>
                  <a:lnTo>
                    <a:pt x="716152" y="264128"/>
                  </a:lnTo>
                  <a:lnTo>
                    <a:pt x="716152" y="151860"/>
                  </a:lnTo>
                  <a:lnTo>
                    <a:pt x="714882" y="149447"/>
                  </a:lnTo>
                  <a:lnTo>
                    <a:pt x="713485" y="146907"/>
                  </a:lnTo>
                  <a:lnTo>
                    <a:pt x="710564" y="144875"/>
                  </a:lnTo>
                  <a:lnTo>
                    <a:pt x="695325" y="144621"/>
                  </a:lnTo>
                  <a:lnTo>
                    <a:pt x="687958" y="144621"/>
                  </a:lnTo>
                  <a:lnTo>
                    <a:pt x="687958" y="536162"/>
                  </a:lnTo>
                  <a:lnTo>
                    <a:pt x="684609" y="555134"/>
                  </a:lnTo>
                  <a:lnTo>
                    <a:pt x="675354" y="571261"/>
                  </a:lnTo>
                  <a:lnTo>
                    <a:pt x="661384" y="583364"/>
                  </a:lnTo>
                  <a:lnTo>
                    <a:pt x="643889" y="590264"/>
                  </a:lnTo>
                  <a:lnTo>
                    <a:pt x="638555" y="590772"/>
                  </a:lnTo>
                  <a:lnTo>
                    <a:pt x="638555" y="643096"/>
                  </a:lnTo>
                  <a:lnTo>
                    <a:pt x="637127" y="650186"/>
                  </a:lnTo>
                  <a:lnTo>
                    <a:pt x="633222" y="656002"/>
                  </a:lnTo>
                  <a:lnTo>
                    <a:pt x="627411" y="659937"/>
                  </a:lnTo>
                  <a:lnTo>
                    <a:pt x="620268" y="661384"/>
                  </a:lnTo>
                  <a:lnTo>
                    <a:pt x="543305" y="661384"/>
                  </a:lnTo>
                  <a:lnTo>
                    <a:pt x="536215" y="659937"/>
                  </a:lnTo>
                  <a:lnTo>
                    <a:pt x="530399" y="656002"/>
                  </a:lnTo>
                  <a:lnTo>
                    <a:pt x="526464" y="650186"/>
                  </a:lnTo>
                  <a:lnTo>
                    <a:pt x="525018" y="643096"/>
                  </a:lnTo>
                  <a:lnTo>
                    <a:pt x="525018" y="610711"/>
                  </a:lnTo>
                  <a:lnTo>
                    <a:pt x="254888" y="610711"/>
                  </a:lnTo>
                  <a:lnTo>
                    <a:pt x="254888" y="643096"/>
                  </a:lnTo>
                  <a:lnTo>
                    <a:pt x="253440" y="650186"/>
                  </a:lnTo>
                  <a:lnTo>
                    <a:pt x="249491" y="656002"/>
                  </a:lnTo>
                  <a:lnTo>
                    <a:pt x="243637" y="659937"/>
                  </a:lnTo>
                  <a:lnTo>
                    <a:pt x="236474" y="661384"/>
                  </a:lnTo>
                  <a:lnTo>
                    <a:pt x="159511" y="661384"/>
                  </a:lnTo>
                  <a:lnTo>
                    <a:pt x="152421" y="659937"/>
                  </a:lnTo>
                  <a:lnTo>
                    <a:pt x="146605" y="656002"/>
                  </a:lnTo>
                  <a:lnTo>
                    <a:pt x="142670" y="650186"/>
                  </a:lnTo>
                  <a:lnTo>
                    <a:pt x="141224" y="643096"/>
                  </a:lnTo>
                  <a:lnTo>
                    <a:pt x="141224" y="590772"/>
                  </a:lnTo>
                  <a:lnTo>
                    <a:pt x="135889" y="590264"/>
                  </a:lnTo>
                  <a:lnTo>
                    <a:pt x="118395" y="583364"/>
                  </a:lnTo>
                  <a:lnTo>
                    <a:pt x="104425" y="571261"/>
                  </a:lnTo>
                  <a:lnTo>
                    <a:pt x="95170" y="555134"/>
                  </a:lnTo>
                  <a:lnTo>
                    <a:pt x="91821" y="536162"/>
                  </a:lnTo>
                  <a:lnTo>
                    <a:pt x="91821" y="144240"/>
                  </a:lnTo>
                  <a:lnTo>
                    <a:pt x="82803" y="144367"/>
                  </a:lnTo>
                  <a:lnTo>
                    <a:pt x="68706" y="144748"/>
                  </a:lnTo>
                  <a:lnTo>
                    <a:pt x="66421" y="147034"/>
                  </a:lnTo>
                  <a:lnTo>
                    <a:pt x="65150" y="149447"/>
                  </a:lnTo>
                  <a:lnTo>
                    <a:pt x="64134" y="151606"/>
                  </a:lnTo>
                  <a:lnTo>
                    <a:pt x="64134" y="263874"/>
                  </a:lnTo>
                  <a:lnTo>
                    <a:pt x="64134" y="269843"/>
                  </a:lnTo>
                  <a:lnTo>
                    <a:pt x="59308" y="274542"/>
                  </a:lnTo>
                  <a:lnTo>
                    <a:pt x="53339" y="274542"/>
                  </a:lnTo>
                  <a:lnTo>
                    <a:pt x="32003" y="274542"/>
                  </a:lnTo>
                  <a:lnTo>
                    <a:pt x="13287" y="258881"/>
                  </a:lnTo>
                  <a:lnTo>
                    <a:pt x="3809" y="223456"/>
                  </a:lnTo>
                  <a:lnTo>
                    <a:pt x="428" y="183316"/>
                  </a:lnTo>
                  <a:lnTo>
                    <a:pt x="0" y="153511"/>
                  </a:lnTo>
                  <a:lnTo>
                    <a:pt x="4853" y="140495"/>
                  </a:lnTo>
                  <a:lnTo>
                    <a:pt x="14160" y="130635"/>
                  </a:lnTo>
                  <a:lnTo>
                    <a:pt x="26038" y="123703"/>
                  </a:lnTo>
                  <a:lnTo>
                    <a:pt x="38607" y="119475"/>
                  </a:lnTo>
                  <a:lnTo>
                    <a:pt x="45211" y="118205"/>
                  </a:lnTo>
                  <a:lnTo>
                    <a:pt x="45211" y="117570"/>
                  </a:lnTo>
                  <a:lnTo>
                    <a:pt x="57763" y="115887"/>
                  </a:lnTo>
                  <a:lnTo>
                    <a:pt x="69326" y="115157"/>
                  </a:lnTo>
                  <a:lnTo>
                    <a:pt x="80484" y="114998"/>
                  </a:lnTo>
                  <a:lnTo>
                    <a:pt x="91821" y="115030"/>
                  </a:lnTo>
                  <a:lnTo>
                    <a:pt x="91821" y="77565"/>
                  </a:lnTo>
                  <a:lnTo>
                    <a:pt x="104477" y="43941"/>
                  </a:lnTo>
                  <a:lnTo>
                    <a:pt x="137201" y="21693"/>
                  </a:lnTo>
                  <a:lnTo>
                    <a:pt x="184184" y="8509"/>
                  </a:lnTo>
                  <a:lnTo>
                    <a:pt x="239616" y="2080"/>
                  </a:lnTo>
                  <a:lnTo>
                    <a:pt x="297687" y="95"/>
                  </a:lnTo>
                  <a:close/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95616" y="2368295"/>
              <a:ext cx="460248" cy="7559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29730" y="2311145"/>
              <a:ext cx="2926588" cy="285737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6622160" y="3086811"/>
            <a:ext cx="1336040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i="1">
                <a:latin typeface="Arial"/>
                <a:cs typeface="Arial"/>
              </a:rPr>
              <a:t>Fixed</a:t>
            </a:r>
            <a:r>
              <a:rPr sz="1400" i="1" spc="-2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Route</a:t>
            </a:r>
            <a:r>
              <a:rPr sz="1400" i="1" spc="-25">
                <a:latin typeface="Arial"/>
                <a:cs typeface="Arial"/>
              </a:rPr>
              <a:t> Bus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413921" y="2420620"/>
            <a:ext cx="2879090" cy="3952875"/>
            <a:chOff x="6413921" y="2420620"/>
            <a:chExt cx="2879090" cy="3952875"/>
          </a:xfrm>
        </p:grpSpPr>
        <p:sp>
          <p:nvSpPr>
            <p:cNvPr id="26" name="object 26"/>
            <p:cNvSpPr/>
            <p:nvPr/>
          </p:nvSpPr>
          <p:spPr>
            <a:xfrm>
              <a:off x="8161401" y="2420620"/>
              <a:ext cx="1131570" cy="375920"/>
            </a:xfrm>
            <a:custGeom>
              <a:avLst/>
              <a:gdLst/>
              <a:ahLst/>
              <a:cxnLst/>
              <a:rect l="l" t="t" r="r" b="b"/>
              <a:pathLst>
                <a:path w="1131570" h="375919">
                  <a:moveTo>
                    <a:pt x="985513" y="281113"/>
                  </a:moveTo>
                  <a:lnTo>
                    <a:pt x="947420" y="322325"/>
                  </a:lnTo>
                  <a:lnTo>
                    <a:pt x="1131570" y="375665"/>
                  </a:lnTo>
                  <a:lnTo>
                    <a:pt x="1103116" y="300481"/>
                  </a:lnTo>
                  <a:lnTo>
                    <a:pt x="1007999" y="300481"/>
                  </a:lnTo>
                  <a:lnTo>
                    <a:pt x="985513" y="281113"/>
                  </a:lnTo>
                  <a:close/>
                </a:path>
                <a:path w="1131570" h="375919">
                  <a:moveTo>
                    <a:pt x="1024292" y="239159"/>
                  </a:moveTo>
                  <a:lnTo>
                    <a:pt x="985513" y="281113"/>
                  </a:lnTo>
                  <a:lnTo>
                    <a:pt x="1007999" y="300481"/>
                  </a:lnTo>
                  <a:lnTo>
                    <a:pt x="1045209" y="257175"/>
                  </a:lnTo>
                  <a:lnTo>
                    <a:pt x="1024292" y="239159"/>
                  </a:lnTo>
                  <a:close/>
                </a:path>
                <a:path w="1131570" h="375919">
                  <a:moveTo>
                    <a:pt x="1063752" y="196468"/>
                  </a:moveTo>
                  <a:lnTo>
                    <a:pt x="1024292" y="239159"/>
                  </a:lnTo>
                  <a:lnTo>
                    <a:pt x="1045209" y="257175"/>
                  </a:lnTo>
                  <a:lnTo>
                    <a:pt x="1007999" y="300481"/>
                  </a:lnTo>
                  <a:lnTo>
                    <a:pt x="1103116" y="300481"/>
                  </a:lnTo>
                  <a:lnTo>
                    <a:pt x="1063752" y="196468"/>
                  </a:lnTo>
                  <a:close/>
                </a:path>
                <a:path w="1131570" h="375919">
                  <a:moveTo>
                    <a:pt x="970581" y="268250"/>
                  </a:moveTo>
                  <a:lnTo>
                    <a:pt x="985513" y="281113"/>
                  </a:lnTo>
                  <a:lnTo>
                    <a:pt x="996840" y="268858"/>
                  </a:lnTo>
                  <a:lnTo>
                    <a:pt x="971423" y="268858"/>
                  </a:lnTo>
                  <a:lnTo>
                    <a:pt x="970581" y="268250"/>
                  </a:lnTo>
                  <a:close/>
                </a:path>
                <a:path w="1131570" h="375919">
                  <a:moveTo>
                    <a:pt x="969518" y="267334"/>
                  </a:moveTo>
                  <a:lnTo>
                    <a:pt x="970581" y="268250"/>
                  </a:lnTo>
                  <a:lnTo>
                    <a:pt x="971423" y="268858"/>
                  </a:lnTo>
                  <a:lnTo>
                    <a:pt x="969518" y="267334"/>
                  </a:lnTo>
                  <a:close/>
                </a:path>
                <a:path w="1131570" h="375919">
                  <a:moveTo>
                    <a:pt x="998249" y="267334"/>
                  </a:moveTo>
                  <a:lnTo>
                    <a:pt x="969518" y="267334"/>
                  </a:lnTo>
                  <a:lnTo>
                    <a:pt x="971423" y="268858"/>
                  </a:lnTo>
                  <a:lnTo>
                    <a:pt x="996840" y="268858"/>
                  </a:lnTo>
                  <a:lnTo>
                    <a:pt x="998249" y="267334"/>
                  </a:lnTo>
                  <a:close/>
                </a:path>
                <a:path w="1131570" h="375919">
                  <a:moveTo>
                    <a:pt x="1017618" y="246379"/>
                  </a:moveTo>
                  <a:lnTo>
                    <a:pt x="940307" y="246379"/>
                  </a:lnTo>
                  <a:lnTo>
                    <a:pt x="941197" y="247014"/>
                  </a:lnTo>
                  <a:lnTo>
                    <a:pt x="970581" y="268250"/>
                  </a:lnTo>
                  <a:lnTo>
                    <a:pt x="969518" y="267334"/>
                  </a:lnTo>
                  <a:lnTo>
                    <a:pt x="998249" y="267334"/>
                  </a:lnTo>
                  <a:lnTo>
                    <a:pt x="1017618" y="246379"/>
                  </a:lnTo>
                  <a:close/>
                </a:path>
                <a:path w="1131570" h="375919">
                  <a:moveTo>
                    <a:pt x="941060" y="246923"/>
                  </a:moveTo>
                  <a:lnTo>
                    <a:pt x="941197" y="247014"/>
                  </a:lnTo>
                  <a:lnTo>
                    <a:pt x="941060" y="246923"/>
                  </a:lnTo>
                  <a:close/>
                </a:path>
                <a:path w="1131570" h="375919">
                  <a:moveTo>
                    <a:pt x="1008641" y="225678"/>
                  </a:moveTo>
                  <a:lnTo>
                    <a:pt x="909320" y="225678"/>
                  </a:lnTo>
                  <a:lnTo>
                    <a:pt x="910081" y="226187"/>
                  </a:lnTo>
                  <a:lnTo>
                    <a:pt x="941060" y="246923"/>
                  </a:lnTo>
                  <a:lnTo>
                    <a:pt x="940307" y="246379"/>
                  </a:lnTo>
                  <a:lnTo>
                    <a:pt x="1017618" y="246379"/>
                  </a:lnTo>
                  <a:lnTo>
                    <a:pt x="1024292" y="239159"/>
                  </a:lnTo>
                  <a:lnTo>
                    <a:pt x="1008641" y="225678"/>
                  </a:lnTo>
                  <a:close/>
                </a:path>
                <a:path w="1131570" h="375919">
                  <a:moveTo>
                    <a:pt x="910037" y="226159"/>
                  </a:moveTo>
                  <a:close/>
                </a:path>
                <a:path w="1131570" h="375919">
                  <a:moveTo>
                    <a:pt x="877697" y="205993"/>
                  </a:moveTo>
                  <a:lnTo>
                    <a:pt x="910037" y="226159"/>
                  </a:lnTo>
                  <a:lnTo>
                    <a:pt x="909320" y="225678"/>
                  </a:lnTo>
                  <a:lnTo>
                    <a:pt x="1008641" y="225678"/>
                  </a:lnTo>
                  <a:lnTo>
                    <a:pt x="1005840" y="223265"/>
                  </a:lnTo>
                  <a:lnTo>
                    <a:pt x="982732" y="206501"/>
                  </a:lnTo>
                  <a:lnTo>
                    <a:pt x="878713" y="206501"/>
                  </a:lnTo>
                  <a:lnTo>
                    <a:pt x="877697" y="205993"/>
                  </a:lnTo>
                  <a:close/>
                </a:path>
                <a:path w="1131570" h="375919">
                  <a:moveTo>
                    <a:pt x="955237" y="187578"/>
                  </a:moveTo>
                  <a:lnTo>
                    <a:pt x="845566" y="187578"/>
                  </a:lnTo>
                  <a:lnTo>
                    <a:pt x="878713" y="206501"/>
                  </a:lnTo>
                  <a:lnTo>
                    <a:pt x="982732" y="206501"/>
                  </a:lnTo>
                  <a:lnTo>
                    <a:pt x="973454" y="199770"/>
                  </a:lnTo>
                  <a:lnTo>
                    <a:pt x="955237" y="187578"/>
                  </a:lnTo>
                  <a:close/>
                </a:path>
                <a:path w="1131570" h="375919">
                  <a:moveTo>
                    <a:pt x="928567" y="170306"/>
                  </a:moveTo>
                  <a:lnTo>
                    <a:pt x="812926" y="170306"/>
                  </a:lnTo>
                  <a:lnTo>
                    <a:pt x="846454" y="188087"/>
                  </a:lnTo>
                  <a:lnTo>
                    <a:pt x="845566" y="187578"/>
                  </a:lnTo>
                  <a:lnTo>
                    <a:pt x="955237" y="187578"/>
                  </a:lnTo>
                  <a:lnTo>
                    <a:pt x="940816" y="177926"/>
                  </a:lnTo>
                  <a:lnTo>
                    <a:pt x="928567" y="170306"/>
                  </a:lnTo>
                  <a:close/>
                </a:path>
                <a:path w="1131570" h="375919">
                  <a:moveTo>
                    <a:pt x="902477" y="154304"/>
                  </a:moveTo>
                  <a:lnTo>
                    <a:pt x="779652" y="154304"/>
                  </a:lnTo>
                  <a:lnTo>
                    <a:pt x="813816" y="170814"/>
                  </a:lnTo>
                  <a:lnTo>
                    <a:pt x="812926" y="170306"/>
                  </a:lnTo>
                  <a:lnTo>
                    <a:pt x="928567" y="170306"/>
                  </a:lnTo>
                  <a:lnTo>
                    <a:pt x="907542" y="157225"/>
                  </a:lnTo>
                  <a:lnTo>
                    <a:pt x="902477" y="154304"/>
                  </a:lnTo>
                  <a:close/>
                </a:path>
                <a:path w="1131570" h="375919">
                  <a:moveTo>
                    <a:pt x="876495" y="139318"/>
                  </a:moveTo>
                  <a:lnTo>
                    <a:pt x="745744" y="139318"/>
                  </a:lnTo>
                  <a:lnTo>
                    <a:pt x="746632" y="139700"/>
                  </a:lnTo>
                  <a:lnTo>
                    <a:pt x="780415" y="154685"/>
                  </a:lnTo>
                  <a:lnTo>
                    <a:pt x="779652" y="154304"/>
                  </a:lnTo>
                  <a:lnTo>
                    <a:pt x="902477" y="154304"/>
                  </a:lnTo>
                  <a:lnTo>
                    <a:pt x="876495" y="139318"/>
                  </a:lnTo>
                  <a:close/>
                </a:path>
                <a:path w="1131570" h="375919">
                  <a:moveTo>
                    <a:pt x="746315" y="139572"/>
                  </a:moveTo>
                  <a:lnTo>
                    <a:pt x="746603" y="139700"/>
                  </a:lnTo>
                  <a:lnTo>
                    <a:pt x="746315" y="139572"/>
                  </a:lnTo>
                  <a:close/>
                </a:path>
                <a:path w="1131570" h="375919">
                  <a:moveTo>
                    <a:pt x="850684" y="125602"/>
                  </a:moveTo>
                  <a:lnTo>
                    <a:pt x="711580" y="125602"/>
                  </a:lnTo>
                  <a:lnTo>
                    <a:pt x="712597" y="125983"/>
                  </a:lnTo>
                  <a:lnTo>
                    <a:pt x="746315" y="139572"/>
                  </a:lnTo>
                  <a:lnTo>
                    <a:pt x="745744" y="139318"/>
                  </a:lnTo>
                  <a:lnTo>
                    <a:pt x="876495" y="139318"/>
                  </a:lnTo>
                  <a:lnTo>
                    <a:pt x="873632" y="137667"/>
                  </a:lnTo>
                  <a:lnTo>
                    <a:pt x="850684" y="125602"/>
                  </a:lnTo>
                  <a:close/>
                </a:path>
                <a:path w="1131570" h="375919">
                  <a:moveTo>
                    <a:pt x="712000" y="125771"/>
                  </a:moveTo>
                  <a:lnTo>
                    <a:pt x="712528" y="125983"/>
                  </a:lnTo>
                  <a:lnTo>
                    <a:pt x="712000" y="125771"/>
                  </a:lnTo>
                  <a:close/>
                </a:path>
                <a:path w="1131570" h="375919">
                  <a:moveTo>
                    <a:pt x="826175" y="113283"/>
                  </a:moveTo>
                  <a:lnTo>
                    <a:pt x="676909" y="113283"/>
                  </a:lnTo>
                  <a:lnTo>
                    <a:pt x="677672" y="113537"/>
                  </a:lnTo>
                  <a:lnTo>
                    <a:pt x="712000" y="125771"/>
                  </a:lnTo>
                  <a:lnTo>
                    <a:pt x="711580" y="125602"/>
                  </a:lnTo>
                  <a:lnTo>
                    <a:pt x="850684" y="125602"/>
                  </a:lnTo>
                  <a:lnTo>
                    <a:pt x="839089" y="119506"/>
                  </a:lnTo>
                  <a:lnTo>
                    <a:pt x="826175" y="113283"/>
                  </a:lnTo>
                  <a:close/>
                </a:path>
                <a:path w="1131570" h="375919">
                  <a:moveTo>
                    <a:pt x="677171" y="113377"/>
                  </a:moveTo>
                  <a:lnTo>
                    <a:pt x="677623" y="113537"/>
                  </a:lnTo>
                  <a:lnTo>
                    <a:pt x="677171" y="113377"/>
                  </a:lnTo>
                  <a:close/>
                </a:path>
                <a:path w="1131570" h="375919">
                  <a:moveTo>
                    <a:pt x="641730" y="101980"/>
                  </a:moveTo>
                  <a:lnTo>
                    <a:pt x="677171" y="113377"/>
                  </a:lnTo>
                  <a:lnTo>
                    <a:pt x="676909" y="113283"/>
                  </a:lnTo>
                  <a:lnTo>
                    <a:pt x="826175" y="113283"/>
                  </a:lnTo>
                  <a:lnTo>
                    <a:pt x="804037" y="102615"/>
                  </a:lnTo>
                  <a:lnTo>
                    <a:pt x="803176" y="102234"/>
                  </a:lnTo>
                  <a:lnTo>
                    <a:pt x="642747" y="102234"/>
                  </a:lnTo>
                  <a:lnTo>
                    <a:pt x="641730" y="101980"/>
                  </a:lnTo>
                  <a:close/>
                </a:path>
                <a:path w="1131570" h="375919">
                  <a:moveTo>
                    <a:pt x="351535" y="0"/>
                  </a:moveTo>
                  <a:lnTo>
                    <a:pt x="312420" y="126"/>
                  </a:lnTo>
                  <a:lnTo>
                    <a:pt x="273176" y="1650"/>
                  </a:lnTo>
                  <a:lnTo>
                    <a:pt x="233933" y="4571"/>
                  </a:lnTo>
                  <a:lnTo>
                    <a:pt x="194564" y="8889"/>
                  </a:lnTo>
                  <a:lnTo>
                    <a:pt x="155194" y="14604"/>
                  </a:lnTo>
                  <a:lnTo>
                    <a:pt x="116204" y="21843"/>
                  </a:lnTo>
                  <a:lnTo>
                    <a:pt x="77089" y="30479"/>
                  </a:lnTo>
                  <a:lnTo>
                    <a:pt x="38226" y="40385"/>
                  </a:lnTo>
                  <a:lnTo>
                    <a:pt x="0" y="51815"/>
                  </a:lnTo>
                  <a:lnTo>
                    <a:pt x="16382" y="106552"/>
                  </a:lnTo>
                  <a:lnTo>
                    <a:pt x="53244" y="95630"/>
                  </a:lnTo>
                  <a:lnTo>
                    <a:pt x="52958" y="95630"/>
                  </a:lnTo>
                  <a:lnTo>
                    <a:pt x="90307" y="86105"/>
                  </a:lnTo>
                  <a:lnTo>
                    <a:pt x="89916" y="86105"/>
                  </a:lnTo>
                  <a:lnTo>
                    <a:pt x="128016" y="77724"/>
                  </a:lnTo>
                  <a:lnTo>
                    <a:pt x="128360" y="77724"/>
                  </a:lnTo>
                  <a:lnTo>
                    <a:pt x="165100" y="70865"/>
                  </a:lnTo>
                  <a:lnTo>
                    <a:pt x="165821" y="70865"/>
                  </a:lnTo>
                  <a:lnTo>
                    <a:pt x="201442" y="65658"/>
                  </a:lnTo>
                  <a:lnTo>
                    <a:pt x="201295" y="65658"/>
                  </a:lnTo>
                  <a:lnTo>
                    <a:pt x="202310" y="65531"/>
                  </a:lnTo>
                  <a:lnTo>
                    <a:pt x="202457" y="65531"/>
                  </a:lnTo>
                  <a:lnTo>
                    <a:pt x="239649" y="61467"/>
                  </a:lnTo>
                  <a:lnTo>
                    <a:pt x="238632" y="61467"/>
                  </a:lnTo>
                  <a:lnTo>
                    <a:pt x="276859" y="58674"/>
                  </a:lnTo>
                  <a:lnTo>
                    <a:pt x="275971" y="58674"/>
                  </a:lnTo>
                  <a:lnTo>
                    <a:pt x="314071" y="57150"/>
                  </a:lnTo>
                  <a:lnTo>
                    <a:pt x="689022" y="57150"/>
                  </a:lnTo>
                  <a:lnTo>
                    <a:pt x="658749" y="47370"/>
                  </a:lnTo>
                  <a:lnTo>
                    <a:pt x="621283" y="36829"/>
                  </a:lnTo>
                  <a:lnTo>
                    <a:pt x="583565" y="27558"/>
                  </a:lnTo>
                  <a:lnTo>
                    <a:pt x="545465" y="19557"/>
                  </a:lnTo>
                  <a:lnTo>
                    <a:pt x="507110" y="12953"/>
                  </a:lnTo>
                  <a:lnTo>
                    <a:pt x="468502" y="7746"/>
                  </a:lnTo>
                  <a:lnTo>
                    <a:pt x="429641" y="3809"/>
                  </a:lnTo>
                  <a:lnTo>
                    <a:pt x="390651" y="1142"/>
                  </a:lnTo>
                  <a:lnTo>
                    <a:pt x="351535" y="0"/>
                  </a:lnTo>
                  <a:close/>
                </a:path>
                <a:path w="1131570" h="375919">
                  <a:moveTo>
                    <a:pt x="779947" y="91947"/>
                  </a:moveTo>
                  <a:lnTo>
                    <a:pt x="606171" y="91947"/>
                  </a:lnTo>
                  <a:lnTo>
                    <a:pt x="607187" y="92201"/>
                  </a:lnTo>
                  <a:lnTo>
                    <a:pt x="642747" y="102234"/>
                  </a:lnTo>
                  <a:lnTo>
                    <a:pt x="803176" y="102234"/>
                  </a:lnTo>
                  <a:lnTo>
                    <a:pt x="779947" y="91947"/>
                  </a:lnTo>
                  <a:close/>
                </a:path>
                <a:path w="1131570" h="375919">
                  <a:moveTo>
                    <a:pt x="54101" y="95376"/>
                  </a:moveTo>
                  <a:lnTo>
                    <a:pt x="52958" y="95630"/>
                  </a:lnTo>
                  <a:lnTo>
                    <a:pt x="53244" y="95630"/>
                  </a:lnTo>
                  <a:lnTo>
                    <a:pt x="54101" y="95376"/>
                  </a:lnTo>
                  <a:close/>
                </a:path>
                <a:path w="1131570" h="375919">
                  <a:moveTo>
                    <a:pt x="606315" y="91988"/>
                  </a:moveTo>
                  <a:lnTo>
                    <a:pt x="607074" y="92201"/>
                  </a:lnTo>
                  <a:lnTo>
                    <a:pt x="606315" y="91988"/>
                  </a:lnTo>
                  <a:close/>
                </a:path>
                <a:path w="1131570" h="375919">
                  <a:moveTo>
                    <a:pt x="759269" y="83184"/>
                  </a:moveTo>
                  <a:lnTo>
                    <a:pt x="570356" y="83184"/>
                  </a:lnTo>
                  <a:lnTo>
                    <a:pt x="606315" y="91988"/>
                  </a:lnTo>
                  <a:lnTo>
                    <a:pt x="606171" y="91947"/>
                  </a:lnTo>
                  <a:lnTo>
                    <a:pt x="779947" y="91947"/>
                  </a:lnTo>
                  <a:lnTo>
                    <a:pt x="768476" y="86867"/>
                  </a:lnTo>
                  <a:lnTo>
                    <a:pt x="759269" y="83184"/>
                  </a:lnTo>
                  <a:close/>
                </a:path>
                <a:path w="1131570" h="375919">
                  <a:moveTo>
                    <a:pt x="90804" y="85978"/>
                  </a:moveTo>
                  <a:lnTo>
                    <a:pt x="89916" y="86105"/>
                  </a:lnTo>
                  <a:lnTo>
                    <a:pt x="90307" y="86105"/>
                  </a:lnTo>
                  <a:lnTo>
                    <a:pt x="90804" y="85978"/>
                  </a:lnTo>
                  <a:close/>
                </a:path>
                <a:path w="1131570" h="375919">
                  <a:moveTo>
                    <a:pt x="534289" y="75691"/>
                  </a:moveTo>
                  <a:lnTo>
                    <a:pt x="571373" y="83438"/>
                  </a:lnTo>
                  <a:lnTo>
                    <a:pt x="570356" y="83184"/>
                  </a:lnTo>
                  <a:lnTo>
                    <a:pt x="759269" y="83184"/>
                  </a:lnTo>
                  <a:lnTo>
                    <a:pt x="740854" y="75818"/>
                  </a:lnTo>
                  <a:lnTo>
                    <a:pt x="535177" y="75818"/>
                  </a:lnTo>
                  <a:lnTo>
                    <a:pt x="534289" y="75691"/>
                  </a:lnTo>
                  <a:close/>
                </a:path>
                <a:path w="1131570" h="375919">
                  <a:moveTo>
                    <a:pt x="128360" y="77724"/>
                  </a:moveTo>
                  <a:lnTo>
                    <a:pt x="128016" y="77724"/>
                  </a:lnTo>
                  <a:lnTo>
                    <a:pt x="127000" y="77977"/>
                  </a:lnTo>
                  <a:lnTo>
                    <a:pt x="128360" y="77724"/>
                  </a:lnTo>
                  <a:close/>
                </a:path>
                <a:path w="1131570" h="375919">
                  <a:moveTo>
                    <a:pt x="497840" y="69341"/>
                  </a:moveTo>
                  <a:lnTo>
                    <a:pt x="535177" y="75818"/>
                  </a:lnTo>
                  <a:lnTo>
                    <a:pt x="740854" y="75818"/>
                  </a:lnTo>
                  <a:lnTo>
                    <a:pt x="732281" y="72389"/>
                  </a:lnTo>
                  <a:lnTo>
                    <a:pt x="724114" y="69468"/>
                  </a:lnTo>
                  <a:lnTo>
                    <a:pt x="498855" y="69468"/>
                  </a:lnTo>
                  <a:lnTo>
                    <a:pt x="497840" y="69341"/>
                  </a:lnTo>
                  <a:close/>
                </a:path>
                <a:path w="1131570" h="375919">
                  <a:moveTo>
                    <a:pt x="165821" y="70865"/>
                  </a:moveTo>
                  <a:lnTo>
                    <a:pt x="165100" y="70865"/>
                  </a:lnTo>
                  <a:lnTo>
                    <a:pt x="164083" y="71119"/>
                  </a:lnTo>
                  <a:lnTo>
                    <a:pt x="165821" y="70865"/>
                  </a:lnTo>
                  <a:close/>
                </a:path>
                <a:path w="1131570" h="375919">
                  <a:moveTo>
                    <a:pt x="709910" y="64388"/>
                  </a:moveTo>
                  <a:lnTo>
                    <a:pt x="461264" y="64388"/>
                  </a:lnTo>
                  <a:lnTo>
                    <a:pt x="462279" y="64515"/>
                  </a:lnTo>
                  <a:lnTo>
                    <a:pt x="498855" y="69468"/>
                  </a:lnTo>
                  <a:lnTo>
                    <a:pt x="724114" y="69468"/>
                  </a:lnTo>
                  <a:lnTo>
                    <a:pt x="709910" y="64388"/>
                  </a:lnTo>
                  <a:close/>
                </a:path>
                <a:path w="1131570" h="375919">
                  <a:moveTo>
                    <a:pt x="201878" y="65595"/>
                  </a:moveTo>
                  <a:lnTo>
                    <a:pt x="201295" y="65658"/>
                  </a:lnTo>
                  <a:lnTo>
                    <a:pt x="201442" y="65658"/>
                  </a:lnTo>
                  <a:lnTo>
                    <a:pt x="201878" y="65595"/>
                  </a:lnTo>
                  <a:close/>
                </a:path>
                <a:path w="1131570" h="375919">
                  <a:moveTo>
                    <a:pt x="202457" y="65531"/>
                  </a:moveTo>
                  <a:lnTo>
                    <a:pt x="202310" y="65531"/>
                  </a:lnTo>
                  <a:lnTo>
                    <a:pt x="201878" y="65595"/>
                  </a:lnTo>
                  <a:lnTo>
                    <a:pt x="202457" y="65531"/>
                  </a:lnTo>
                  <a:close/>
                </a:path>
                <a:path w="1131570" h="375919">
                  <a:moveTo>
                    <a:pt x="461981" y="64485"/>
                  </a:moveTo>
                  <a:lnTo>
                    <a:pt x="462203" y="64515"/>
                  </a:lnTo>
                  <a:lnTo>
                    <a:pt x="461981" y="64485"/>
                  </a:lnTo>
                  <a:close/>
                </a:path>
                <a:path w="1131570" h="375919">
                  <a:moveTo>
                    <a:pt x="692167" y="58165"/>
                  </a:moveTo>
                  <a:lnTo>
                    <a:pt x="387350" y="58165"/>
                  </a:lnTo>
                  <a:lnTo>
                    <a:pt x="425323" y="60705"/>
                  </a:lnTo>
                  <a:lnTo>
                    <a:pt x="424433" y="60705"/>
                  </a:lnTo>
                  <a:lnTo>
                    <a:pt x="461981" y="64485"/>
                  </a:lnTo>
                  <a:lnTo>
                    <a:pt x="461264" y="64388"/>
                  </a:lnTo>
                  <a:lnTo>
                    <a:pt x="709910" y="64388"/>
                  </a:lnTo>
                  <a:lnTo>
                    <a:pt x="695705" y="59308"/>
                  </a:lnTo>
                  <a:lnTo>
                    <a:pt x="692167" y="58165"/>
                  </a:lnTo>
                  <a:close/>
                </a:path>
                <a:path w="1131570" h="375919">
                  <a:moveTo>
                    <a:pt x="689022" y="57150"/>
                  </a:moveTo>
                  <a:lnTo>
                    <a:pt x="350266" y="57150"/>
                  </a:lnTo>
                  <a:lnTo>
                    <a:pt x="388366" y="58292"/>
                  </a:lnTo>
                  <a:lnTo>
                    <a:pt x="387350" y="58165"/>
                  </a:lnTo>
                  <a:lnTo>
                    <a:pt x="692167" y="58165"/>
                  </a:lnTo>
                  <a:lnTo>
                    <a:pt x="689022" y="5715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660172" y="5228364"/>
              <a:ext cx="426720" cy="761365"/>
            </a:xfrm>
            <a:custGeom>
              <a:avLst/>
              <a:gdLst/>
              <a:ahLst/>
              <a:cxnLst/>
              <a:rect l="l" t="t" r="r" b="b"/>
              <a:pathLst>
                <a:path w="426720" h="761364">
                  <a:moveTo>
                    <a:pt x="176005" y="339617"/>
                  </a:moveTo>
                  <a:lnTo>
                    <a:pt x="75431" y="339617"/>
                  </a:lnTo>
                  <a:lnTo>
                    <a:pt x="75431" y="760955"/>
                  </a:lnTo>
                  <a:lnTo>
                    <a:pt x="176006" y="760955"/>
                  </a:lnTo>
                  <a:lnTo>
                    <a:pt x="176005" y="339617"/>
                  </a:lnTo>
                  <a:close/>
                </a:path>
                <a:path w="426720" h="761364">
                  <a:moveTo>
                    <a:pt x="377171" y="339617"/>
                  </a:moveTo>
                  <a:lnTo>
                    <a:pt x="276580" y="339617"/>
                  </a:lnTo>
                  <a:lnTo>
                    <a:pt x="276580" y="760955"/>
                  </a:lnTo>
                  <a:lnTo>
                    <a:pt x="377171" y="760955"/>
                  </a:lnTo>
                  <a:lnTo>
                    <a:pt x="377171" y="339617"/>
                  </a:lnTo>
                  <a:close/>
                </a:path>
                <a:path w="426720" h="761364">
                  <a:moveTo>
                    <a:pt x="426148" y="0"/>
                  </a:moveTo>
                  <a:lnTo>
                    <a:pt x="37715" y="238750"/>
                  </a:lnTo>
                  <a:lnTo>
                    <a:pt x="0" y="238750"/>
                  </a:lnTo>
                  <a:lnTo>
                    <a:pt x="0" y="314401"/>
                  </a:lnTo>
                  <a:lnTo>
                    <a:pt x="37715" y="314401"/>
                  </a:lnTo>
                  <a:lnTo>
                    <a:pt x="37715" y="339617"/>
                  </a:lnTo>
                  <a:lnTo>
                    <a:pt x="426148" y="339617"/>
                  </a:lnTo>
                  <a:lnTo>
                    <a:pt x="4261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31387" y="5582314"/>
              <a:ext cx="70715" cy="7122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07088" y="5582314"/>
              <a:ext cx="70715" cy="7122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89957" y="5582314"/>
              <a:ext cx="70715" cy="7122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48518" y="5582314"/>
              <a:ext cx="70723" cy="7122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156173" y="5660658"/>
              <a:ext cx="596265" cy="320675"/>
            </a:xfrm>
            <a:custGeom>
              <a:avLst/>
              <a:gdLst/>
              <a:ahLst/>
              <a:cxnLst/>
              <a:rect l="l" t="t" r="r" b="b"/>
              <a:pathLst>
                <a:path w="596265" h="320675">
                  <a:moveTo>
                    <a:pt x="79201" y="199437"/>
                  </a:moveTo>
                  <a:lnTo>
                    <a:pt x="50914" y="199437"/>
                  </a:lnTo>
                  <a:lnTo>
                    <a:pt x="50915" y="320513"/>
                  </a:lnTo>
                  <a:lnTo>
                    <a:pt x="79201" y="320513"/>
                  </a:lnTo>
                  <a:lnTo>
                    <a:pt x="79201" y="199437"/>
                  </a:lnTo>
                  <a:close/>
                </a:path>
                <a:path w="596265" h="320675">
                  <a:moveTo>
                    <a:pt x="121630" y="199437"/>
                  </a:moveTo>
                  <a:lnTo>
                    <a:pt x="93344" y="199437"/>
                  </a:lnTo>
                  <a:lnTo>
                    <a:pt x="93344" y="320513"/>
                  </a:lnTo>
                  <a:lnTo>
                    <a:pt x="121630" y="320513"/>
                  </a:lnTo>
                  <a:lnTo>
                    <a:pt x="121630" y="199437"/>
                  </a:lnTo>
                  <a:close/>
                </a:path>
                <a:path w="596265" h="320675">
                  <a:moveTo>
                    <a:pt x="263068" y="42748"/>
                  </a:moveTo>
                  <a:lnTo>
                    <a:pt x="192344" y="42748"/>
                  </a:lnTo>
                  <a:lnTo>
                    <a:pt x="192345" y="320513"/>
                  </a:lnTo>
                  <a:lnTo>
                    <a:pt x="220631" y="320513"/>
                  </a:lnTo>
                  <a:lnTo>
                    <a:pt x="220631" y="156703"/>
                  </a:lnTo>
                  <a:lnTo>
                    <a:pt x="263069" y="156703"/>
                  </a:lnTo>
                  <a:lnTo>
                    <a:pt x="263068" y="42748"/>
                  </a:lnTo>
                  <a:close/>
                </a:path>
                <a:path w="596265" h="320675">
                  <a:moveTo>
                    <a:pt x="263069" y="156703"/>
                  </a:moveTo>
                  <a:lnTo>
                    <a:pt x="234774" y="156703"/>
                  </a:lnTo>
                  <a:lnTo>
                    <a:pt x="234774" y="320513"/>
                  </a:lnTo>
                  <a:lnTo>
                    <a:pt x="263069" y="320513"/>
                  </a:lnTo>
                  <a:lnTo>
                    <a:pt x="263069" y="156703"/>
                  </a:lnTo>
                  <a:close/>
                </a:path>
                <a:path w="596265" h="320675">
                  <a:moveTo>
                    <a:pt x="362070" y="199437"/>
                  </a:moveTo>
                  <a:lnTo>
                    <a:pt x="333784" y="199437"/>
                  </a:lnTo>
                  <a:lnTo>
                    <a:pt x="333784" y="320513"/>
                  </a:lnTo>
                  <a:lnTo>
                    <a:pt x="362070" y="320513"/>
                  </a:lnTo>
                  <a:lnTo>
                    <a:pt x="362070" y="199437"/>
                  </a:lnTo>
                  <a:close/>
                </a:path>
                <a:path w="596265" h="320675">
                  <a:moveTo>
                    <a:pt x="404499" y="199437"/>
                  </a:moveTo>
                  <a:lnTo>
                    <a:pt x="376213" y="199437"/>
                  </a:lnTo>
                  <a:lnTo>
                    <a:pt x="376213" y="320513"/>
                  </a:lnTo>
                  <a:lnTo>
                    <a:pt x="404499" y="320513"/>
                  </a:lnTo>
                  <a:lnTo>
                    <a:pt x="404499" y="199437"/>
                  </a:lnTo>
                  <a:close/>
                </a:path>
                <a:path w="596265" h="320675">
                  <a:moveTo>
                    <a:pt x="545929" y="42748"/>
                  </a:moveTo>
                  <a:lnTo>
                    <a:pt x="475214" y="42748"/>
                  </a:lnTo>
                  <a:lnTo>
                    <a:pt x="475214" y="320513"/>
                  </a:lnTo>
                  <a:lnTo>
                    <a:pt x="503500" y="320513"/>
                  </a:lnTo>
                  <a:lnTo>
                    <a:pt x="503500" y="156703"/>
                  </a:lnTo>
                  <a:lnTo>
                    <a:pt x="545929" y="156703"/>
                  </a:lnTo>
                  <a:lnTo>
                    <a:pt x="545929" y="42748"/>
                  </a:lnTo>
                  <a:close/>
                </a:path>
                <a:path w="596265" h="320675">
                  <a:moveTo>
                    <a:pt x="545929" y="156703"/>
                  </a:moveTo>
                  <a:lnTo>
                    <a:pt x="517643" y="156703"/>
                  </a:lnTo>
                  <a:lnTo>
                    <a:pt x="517643" y="320513"/>
                  </a:lnTo>
                  <a:lnTo>
                    <a:pt x="545929" y="320513"/>
                  </a:lnTo>
                  <a:lnTo>
                    <a:pt x="545929" y="156703"/>
                  </a:lnTo>
                  <a:close/>
                </a:path>
                <a:path w="596265" h="320675">
                  <a:moveTo>
                    <a:pt x="121629" y="42748"/>
                  </a:moveTo>
                  <a:lnTo>
                    <a:pt x="50914" y="42748"/>
                  </a:lnTo>
                  <a:lnTo>
                    <a:pt x="50914" y="93316"/>
                  </a:lnTo>
                  <a:lnTo>
                    <a:pt x="29700" y="199437"/>
                  </a:lnTo>
                  <a:lnTo>
                    <a:pt x="142844" y="199437"/>
                  </a:lnTo>
                  <a:lnTo>
                    <a:pt x="121629" y="93316"/>
                  </a:lnTo>
                  <a:lnTo>
                    <a:pt x="121629" y="42748"/>
                  </a:lnTo>
                  <a:close/>
                </a:path>
                <a:path w="596265" h="320675">
                  <a:moveTo>
                    <a:pt x="404499" y="42748"/>
                  </a:moveTo>
                  <a:lnTo>
                    <a:pt x="333784" y="42748"/>
                  </a:lnTo>
                  <a:lnTo>
                    <a:pt x="333784" y="94028"/>
                  </a:lnTo>
                  <a:lnTo>
                    <a:pt x="312569" y="199437"/>
                  </a:lnTo>
                  <a:lnTo>
                    <a:pt x="425713" y="199437"/>
                  </a:lnTo>
                  <a:lnTo>
                    <a:pt x="404499" y="92603"/>
                  </a:lnTo>
                  <a:lnTo>
                    <a:pt x="404499" y="42748"/>
                  </a:lnTo>
                  <a:close/>
                </a:path>
                <a:path w="596265" h="320675">
                  <a:moveTo>
                    <a:pt x="151125" y="42748"/>
                  </a:moveTo>
                  <a:lnTo>
                    <a:pt x="121629" y="42748"/>
                  </a:lnTo>
                  <a:lnTo>
                    <a:pt x="144258" y="144596"/>
                  </a:lnTo>
                  <a:lnTo>
                    <a:pt x="149916" y="149581"/>
                  </a:lnTo>
                  <a:lnTo>
                    <a:pt x="162644" y="149581"/>
                  </a:lnTo>
                  <a:lnTo>
                    <a:pt x="168302" y="145308"/>
                  </a:lnTo>
                  <a:lnTo>
                    <a:pt x="169716" y="138186"/>
                  </a:lnTo>
                  <a:lnTo>
                    <a:pt x="186096" y="69100"/>
                  </a:lnTo>
                  <a:lnTo>
                    <a:pt x="156987" y="69100"/>
                  </a:lnTo>
                  <a:lnTo>
                    <a:pt x="151125" y="42748"/>
                  </a:lnTo>
                  <a:close/>
                </a:path>
                <a:path w="596265" h="320675">
                  <a:moveTo>
                    <a:pt x="292507" y="42748"/>
                  </a:moveTo>
                  <a:lnTo>
                    <a:pt x="263068" y="42748"/>
                  </a:lnTo>
                  <a:lnTo>
                    <a:pt x="285697" y="144596"/>
                  </a:lnTo>
                  <a:lnTo>
                    <a:pt x="291355" y="149581"/>
                  </a:lnTo>
                  <a:lnTo>
                    <a:pt x="304791" y="149581"/>
                  </a:lnTo>
                  <a:lnTo>
                    <a:pt x="310448" y="145308"/>
                  </a:lnTo>
                  <a:lnTo>
                    <a:pt x="311862" y="138186"/>
                  </a:lnTo>
                  <a:lnTo>
                    <a:pt x="327567" y="69812"/>
                  </a:lnTo>
                  <a:lnTo>
                    <a:pt x="298426" y="69812"/>
                  </a:lnTo>
                  <a:lnTo>
                    <a:pt x="292507" y="42748"/>
                  </a:lnTo>
                  <a:close/>
                </a:path>
                <a:path w="596265" h="320675">
                  <a:moveTo>
                    <a:pt x="433937" y="42748"/>
                  </a:moveTo>
                  <a:lnTo>
                    <a:pt x="404499" y="42748"/>
                  </a:lnTo>
                  <a:lnTo>
                    <a:pt x="427128" y="144596"/>
                  </a:lnTo>
                  <a:lnTo>
                    <a:pt x="432785" y="149581"/>
                  </a:lnTo>
                  <a:lnTo>
                    <a:pt x="446221" y="149581"/>
                  </a:lnTo>
                  <a:lnTo>
                    <a:pt x="451878" y="145308"/>
                  </a:lnTo>
                  <a:lnTo>
                    <a:pt x="453999" y="138186"/>
                  </a:lnTo>
                  <a:lnTo>
                    <a:pt x="469198" y="69812"/>
                  </a:lnTo>
                  <a:lnTo>
                    <a:pt x="439856" y="69812"/>
                  </a:lnTo>
                  <a:lnTo>
                    <a:pt x="433937" y="42748"/>
                  </a:lnTo>
                  <a:close/>
                </a:path>
                <a:path w="596265" h="320675">
                  <a:moveTo>
                    <a:pt x="575351" y="42748"/>
                  </a:moveTo>
                  <a:lnTo>
                    <a:pt x="545929" y="42748"/>
                  </a:lnTo>
                  <a:lnTo>
                    <a:pt x="568558" y="144596"/>
                  </a:lnTo>
                  <a:lnTo>
                    <a:pt x="574215" y="149581"/>
                  </a:lnTo>
                  <a:lnTo>
                    <a:pt x="584822" y="149581"/>
                  </a:lnTo>
                  <a:lnTo>
                    <a:pt x="586237" y="148869"/>
                  </a:lnTo>
                  <a:lnTo>
                    <a:pt x="592601" y="146020"/>
                  </a:lnTo>
                  <a:lnTo>
                    <a:pt x="596137" y="138898"/>
                  </a:lnTo>
                  <a:lnTo>
                    <a:pt x="594723" y="131776"/>
                  </a:lnTo>
                  <a:lnTo>
                    <a:pt x="575351" y="42748"/>
                  </a:lnTo>
                  <a:close/>
                </a:path>
                <a:path w="596265" h="320675">
                  <a:moveTo>
                    <a:pt x="86272" y="0"/>
                  </a:moveTo>
                  <a:lnTo>
                    <a:pt x="43047" y="11395"/>
                  </a:lnTo>
                  <a:lnTo>
                    <a:pt x="2121" y="131063"/>
                  </a:lnTo>
                  <a:lnTo>
                    <a:pt x="0" y="138898"/>
                  </a:lnTo>
                  <a:lnTo>
                    <a:pt x="4950" y="147444"/>
                  </a:lnTo>
                  <a:lnTo>
                    <a:pt x="13435" y="148869"/>
                  </a:lnTo>
                  <a:lnTo>
                    <a:pt x="21921" y="148869"/>
                  </a:lnTo>
                  <a:lnTo>
                    <a:pt x="27578" y="144596"/>
                  </a:lnTo>
                  <a:lnTo>
                    <a:pt x="29700" y="137473"/>
                  </a:lnTo>
                  <a:lnTo>
                    <a:pt x="50914" y="42748"/>
                  </a:lnTo>
                  <a:lnTo>
                    <a:pt x="151125" y="42748"/>
                  </a:lnTo>
                  <a:lnTo>
                    <a:pt x="129496" y="11128"/>
                  </a:lnTo>
                  <a:lnTo>
                    <a:pt x="93575" y="378"/>
                  </a:lnTo>
                  <a:lnTo>
                    <a:pt x="86272" y="0"/>
                  </a:lnTo>
                  <a:close/>
                </a:path>
                <a:path w="596265" h="320675">
                  <a:moveTo>
                    <a:pt x="369141" y="0"/>
                  </a:moveTo>
                  <a:lnTo>
                    <a:pt x="325916" y="11395"/>
                  </a:lnTo>
                  <a:lnTo>
                    <a:pt x="298426" y="69100"/>
                  </a:lnTo>
                  <a:lnTo>
                    <a:pt x="298426" y="69812"/>
                  </a:lnTo>
                  <a:lnTo>
                    <a:pt x="327567" y="69812"/>
                  </a:lnTo>
                  <a:lnTo>
                    <a:pt x="333784" y="42748"/>
                  </a:lnTo>
                  <a:lnTo>
                    <a:pt x="433937" y="42748"/>
                  </a:lnTo>
                  <a:lnTo>
                    <a:pt x="412366" y="11128"/>
                  </a:lnTo>
                  <a:lnTo>
                    <a:pt x="376445" y="378"/>
                  </a:lnTo>
                  <a:lnTo>
                    <a:pt x="369141" y="0"/>
                  </a:lnTo>
                  <a:close/>
                </a:path>
                <a:path w="596265" h="320675">
                  <a:moveTo>
                    <a:pt x="510571" y="0"/>
                  </a:moveTo>
                  <a:lnTo>
                    <a:pt x="467347" y="11395"/>
                  </a:lnTo>
                  <a:lnTo>
                    <a:pt x="439856" y="69812"/>
                  </a:lnTo>
                  <a:lnTo>
                    <a:pt x="469198" y="69812"/>
                  </a:lnTo>
                  <a:lnTo>
                    <a:pt x="475214" y="42748"/>
                  </a:lnTo>
                  <a:lnTo>
                    <a:pt x="575351" y="42748"/>
                  </a:lnTo>
                  <a:lnTo>
                    <a:pt x="553796" y="11128"/>
                  </a:lnTo>
                  <a:lnTo>
                    <a:pt x="517875" y="378"/>
                  </a:lnTo>
                  <a:lnTo>
                    <a:pt x="510571" y="0"/>
                  </a:lnTo>
                  <a:close/>
                </a:path>
                <a:path w="596265" h="320675">
                  <a:moveTo>
                    <a:pt x="227702" y="0"/>
                  </a:moveTo>
                  <a:lnTo>
                    <a:pt x="184477" y="11395"/>
                  </a:lnTo>
                  <a:lnTo>
                    <a:pt x="156987" y="69100"/>
                  </a:lnTo>
                  <a:lnTo>
                    <a:pt x="186096" y="69100"/>
                  </a:lnTo>
                  <a:lnTo>
                    <a:pt x="192344" y="42748"/>
                  </a:lnTo>
                  <a:lnTo>
                    <a:pt x="292507" y="42748"/>
                  </a:lnTo>
                  <a:lnTo>
                    <a:pt x="270935" y="11128"/>
                  </a:lnTo>
                  <a:lnTo>
                    <a:pt x="235006" y="378"/>
                  </a:lnTo>
                  <a:lnTo>
                    <a:pt x="2277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139940" y="5995416"/>
              <a:ext cx="894080" cy="155575"/>
            </a:xfrm>
            <a:custGeom>
              <a:avLst/>
              <a:gdLst/>
              <a:ahLst/>
              <a:cxnLst/>
              <a:rect l="l" t="t" r="r" b="b"/>
              <a:pathLst>
                <a:path w="894079" h="155575">
                  <a:moveTo>
                    <a:pt x="893318" y="0"/>
                  </a:moveTo>
                  <a:lnTo>
                    <a:pt x="3048" y="0"/>
                  </a:lnTo>
                  <a:lnTo>
                    <a:pt x="3048" y="76200"/>
                  </a:lnTo>
                  <a:lnTo>
                    <a:pt x="893318" y="76200"/>
                  </a:lnTo>
                  <a:lnTo>
                    <a:pt x="893318" y="0"/>
                  </a:lnTo>
                  <a:close/>
                </a:path>
                <a:path w="894079" h="155575">
                  <a:moveTo>
                    <a:pt x="893953" y="79248"/>
                  </a:moveTo>
                  <a:lnTo>
                    <a:pt x="0" y="79248"/>
                  </a:lnTo>
                  <a:lnTo>
                    <a:pt x="0" y="155448"/>
                  </a:lnTo>
                  <a:lnTo>
                    <a:pt x="893953" y="155448"/>
                  </a:lnTo>
                  <a:lnTo>
                    <a:pt x="893953" y="792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413921" y="6047232"/>
              <a:ext cx="707390" cy="326390"/>
            </a:xfrm>
            <a:custGeom>
              <a:avLst/>
              <a:gdLst/>
              <a:ahLst/>
              <a:cxnLst/>
              <a:rect l="l" t="t" r="r" b="b"/>
              <a:pathLst>
                <a:path w="707390" h="326389">
                  <a:moveTo>
                    <a:pt x="178408" y="68629"/>
                  </a:moveTo>
                  <a:lnTo>
                    <a:pt x="117561" y="68629"/>
                  </a:lnTo>
                  <a:lnTo>
                    <a:pt x="0" y="326135"/>
                  </a:lnTo>
                  <a:lnTo>
                    <a:pt x="60391" y="326135"/>
                  </a:lnTo>
                  <a:lnTo>
                    <a:pt x="77457" y="288458"/>
                  </a:lnTo>
                  <a:lnTo>
                    <a:pt x="690102" y="288458"/>
                  </a:lnTo>
                  <a:lnTo>
                    <a:pt x="665209" y="233499"/>
                  </a:lnTo>
                  <a:lnTo>
                    <a:pt x="103732" y="233499"/>
                  </a:lnTo>
                  <a:lnTo>
                    <a:pt x="128624" y="178543"/>
                  </a:lnTo>
                  <a:lnTo>
                    <a:pt x="640316" y="178543"/>
                  </a:lnTo>
                  <a:lnTo>
                    <a:pt x="615424" y="123586"/>
                  </a:lnTo>
                  <a:lnTo>
                    <a:pt x="153516" y="123586"/>
                  </a:lnTo>
                  <a:lnTo>
                    <a:pt x="178408" y="68629"/>
                  </a:lnTo>
                  <a:close/>
                </a:path>
                <a:path w="707390" h="326389">
                  <a:moveTo>
                    <a:pt x="690102" y="288458"/>
                  </a:moveTo>
                  <a:lnTo>
                    <a:pt x="630636" y="288458"/>
                  </a:lnTo>
                  <a:lnTo>
                    <a:pt x="647702" y="326135"/>
                  </a:lnTo>
                  <a:lnTo>
                    <a:pt x="707168" y="326135"/>
                  </a:lnTo>
                  <a:lnTo>
                    <a:pt x="690102" y="288458"/>
                  </a:lnTo>
                  <a:close/>
                </a:path>
                <a:path w="707390" h="326389">
                  <a:moveTo>
                    <a:pt x="640316" y="178543"/>
                  </a:moveTo>
                  <a:lnTo>
                    <a:pt x="580851" y="178543"/>
                  </a:lnTo>
                  <a:lnTo>
                    <a:pt x="605744" y="233499"/>
                  </a:lnTo>
                  <a:lnTo>
                    <a:pt x="665209" y="233499"/>
                  </a:lnTo>
                  <a:lnTo>
                    <a:pt x="640316" y="178543"/>
                  </a:lnTo>
                  <a:close/>
                </a:path>
                <a:path w="707390" h="326389">
                  <a:moveTo>
                    <a:pt x="590531" y="68629"/>
                  </a:moveTo>
                  <a:lnTo>
                    <a:pt x="529684" y="68629"/>
                  </a:lnTo>
                  <a:lnTo>
                    <a:pt x="554576" y="123586"/>
                  </a:lnTo>
                  <a:lnTo>
                    <a:pt x="615424" y="123586"/>
                  </a:lnTo>
                  <a:lnTo>
                    <a:pt x="590531" y="68629"/>
                  </a:lnTo>
                  <a:close/>
                </a:path>
                <a:path w="707390" h="326389">
                  <a:moveTo>
                    <a:pt x="683128" y="0"/>
                  </a:moveTo>
                  <a:lnTo>
                    <a:pt x="24964" y="0"/>
                  </a:lnTo>
                  <a:lnTo>
                    <a:pt x="28687" y="18203"/>
                  </a:lnTo>
                  <a:lnTo>
                    <a:pt x="46514" y="44414"/>
                  </a:lnTo>
                  <a:lnTo>
                    <a:pt x="72897" y="62125"/>
                  </a:lnTo>
                  <a:lnTo>
                    <a:pt x="105114" y="68629"/>
                  </a:lnTo>
                  <a:lnTo>
                    <a:pt x="602977" y="68629"/>
                  </a:lnTo>
                  <a:lnTo>
                    <a:pt x="635195" y="62125"/>
                  </a:lnTo>
                  <a:lnTo>
                    <a:pt x="661578" y="44414"/>
                  </a:lnTo>
                  <a:lnTo>
                    <a:pt x="679404" y="18203"/>
                  </a:lnTo>
                  <a:lnTo>
                    <a:pt x="6831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436061" y="5275588"/>
              <a:ext cx="664210" cy="814705"/>
            </a:xfrm>
            <a:custGeom>
              <a:avLst/>
              <a:gdLst/>
              <a:ahLst/>
              <a:cxnLst/>
              <a:rect l="l" t="t" r="r" b="b"/>
              <a:pathLst>
                <a:path w="664209" h="814704">
                  <a:moveTo>
                    <a:pt x="553179" y="0"/>
                  </a:moveTo>
                  <a:lnTo>
                    <a:pt x="110632" y="0"/>
                  </a:lnTo>
                  <a:lnTo>
                    <a:pt x="67675" y="8734"/>
                  </a:lnTo>
                  <a:lnTo>
                    <a:pt x="32498" y="32517"/>
                  </a:lnTo>
                  <a:lnTo>
                    <a:pt x="8729" y="67715"/>
                  </a:lnTo>
                  <a:lnTo>
                    <a:pt x="0" y="110697"/>
                  </a:lnTo>
                  <a:lnTo>
                    <a:pt x="0" y="747211"/>
                  </a:lnTo>
                  <a:lnTo>
                    <a:pt x="6547" y="779448"/>
                  </a:lnTo>
                  <a:lnTo>
                    <a:pt x="24374" y="805847"/>
                  </a:lnTo>
                  <a:lnTo>
                    <a:pt x="36900" y="814315"/>
                  </a:lnTo>
                  <a:lnTo>
                    <a:pt x="626912" y="814315"/>
                  </a:lnTo>
                  <a:lnTo>
                    <a:pt x="639438" y="805847"/>
                  </a:lnTo>
                  <a:lnTo>
                    <a:pt x="657265" y="779448"/>
                  </a:lnTo>
                  <a:lnTo>
                    <a:pt x="663812" y="747211"/>
                  </a:lnTo>
                  <a:lnTo>
                    <a:pt x="124461" y="747211"/>
                  </a:lnTo>
                  <a:lnTo>
                    <a:pt x="108061" y="744033"/>
                  </a:lnTo>
                  <a:lnTo>
                    <a:pt x="94902" y="735276"/>
                  </a:lnTo>
                  <a:lnTo>
                    <a:pt x="86151" y="722109"/>
                  </a:lnTo>
                  <a:lnTo>
                    <a:pt x="82974" y="705699"/>
                  </a:lnTo>
                  <a:lnTo>
                    <a:pt x="86151" y="689289"/>
                  </a:lnTo>
                  <a:lnTo>
                    <a:pt x="94902" y="676122"/>
                  </a:lnTo>
                  <a:lnTo>
                    <a:pt x="108061" y="667366"/>
                  </a:lnTo>
                  <a:lnTo>
                    <a:pt x="124461" y="664188"/>
                  </a:lnTo>
                  <a:lnTo>
                    <a:pt x="663812" y="664188"/>
                  </a:lnTo>
                  <a:lnTo>
                    <a:pt x="663811" y="442794"/>
                  </a:lnTo>
                  <a:lnTo>
                    <a:pt x="110632" y="442794"/>
                  </a:lnTo>
                  <a:lnTo>
                    <a:pt x="82974" y="415119"/>
                  </a:lnTo>
                  <a:lnTo>
                    <a:pt x="82974" y="138371"/>
                  </a:lnTo>
                  <a:lnTo>
                    <a:pt x="87339" y="116880"/>
                  </a:lnTo>
                  <a:lnTo>
                    <a:pt x="99223" y="99281"/>
                  </a:lnTo>
                  <a:lnTo>
                    <a:pt x="116812" y="87390"/>
                  </a:lnTo>
                  <a:lnTo>
                    <a:pt x="138290" y="83022"/>
                  </a:lnTo>
                  <a:lnTo>
                    <a:pt x="248940" y="83022"/>
                  </a:lnTo>
                  <a:lnTo>
                    <a:pt x="251122" y="72277"/>
                  </a:lnTo>
                  <a:lnTo>
                    <a:pt x="257064" y="63477"/>
                  </a:lnTo>
                  <a:lnTo>
                    <a:pt x="265859" y="57532"/>
                  </a:lnTo>
                  <a:lnTo>
                    <a:pt x="276598" y="55348"/>
                  </a:lnTo>
                  <a:lnTo>
                    <a:pt x="646730" y="55348"/>
                  </a:lnTo>
                  <a:lnTo>
                    <a:pt x="631313" y="32517"/>
                  </a:lnTo>
                  <a:lnTo>
                    <a:pt x="596135" y="8734"/>
                  </a:lnTo>
                  <a:lnTo>
                    <a:pt x="553179" y="0"/>
                  </a:lnTo>
                  <a:close/>
                </a:path>
                <a:path w="664209" h="814704">
                  <a:moveTo>
                    <a:pt x="539350" y="664188"/>
                  </a:moveTo>
                  <a:lnTo>
                    <a:pt x="124461" y="664188"/>
                  </a:lnTo>
                  <a:lnTo>
                    <a:pt x="140862" y="667366"/>
                  </a:lnTo>
                  <a:lnTo>
                    <a:pt x="154021" y="676122"/>
                  </a:lnTo>
                  <a:lnTo>
                    <a:pt x="162772" y="689289"/>
                  </a:lnTo>
                  <a:lnTo>
                    <a:pt x="165949" y="705699"/>
                  </a:lnTo>
                  <a:lnTo>
                    <a:pt x="162772" y="722109"/>
                  </a:lnTo>
                  <a:lnTo>
                    <a:pt x="154021" y="735276"/>
                  </a:lnTo>
                  <a:lnTo>
                    <a:pt x="140862" y="744033"/>
                  </a:lnTo>
                  <a:lnTo>
                    <a:pt x="124461" y="747211"/>
                  </a:lnTo>
                  <a:lnTo>
                    <a:pt x="539350" y="747211"/>
                  </a:lnTo>
                  <a:lnTo>
                    <a:pt x="522950" y="744033"/>
                  </a:lnTo>
                  <a:lnTo>
                    <a:pt x="509791" y="735276"/>
                  </a:lnTo>
                  <a:lnTo>
                    <a:pt x="501039" y="722109"/>
                  </a:lnTo>
                  <a:lnTo>
                    <a:pt x="497863" y="705699"/>
                  </a:lnTo>
                  <a:lnTo>
                    <a:pt x="501039" y="689289"/>
                  </a:lnTo>
                  <a:lnTo>
                    <a:pt x="509791" y="676123"/>
                  </a:lnTo>
                  <a:lnTo>
                    <a:pt x="522950" y="667366"/>
                  </a:lnTo>
                  <a:lnTo>
                    <a:pt x="539350" y="664188"/>
                  </a:lnTo>
                  <a:close/>
                </a:path>
                <a:path w="664209" h="814704">
                  <a:moveTo>
                    <a:pt x="663812" y="664188"/>
                  </a:moveTo>
                  <a:lnTo>
                    <a:pt x="539350" y="664188"/>
                  </a:lnTo>
                  <a:lnTo>
                    <a:pt x="555751" y="667366"/>
                  </a:lnTo>
                  <a:lnTo>
                    <a:pt x="568910" y="676123"/>
                  </a:lnTo>
                  <a:lnTo>
                    <a:pt x="577661" y="689289"/>
                  </a:lnTo>
                  <a:lnTo>
                    <a:pt x="580837" y="705699"/>
                  </a:lnTo>
                  <a:lnTo>
                    <a:pt x="577661" y="722109"/>
                  </a:lnTo>
                  <a:lnTo>
                    <a:pt x="568910" y="735276"/>
                  </a:lnTo>
                  <a:lnTo>
                    <a:pt x="555751" y="744033"/>
                  </a:lnTo>
                  <a:lnTo>
                    <a:pt x="539350" y="747211"/>
                  </a:lnTo>
                  <a:lnTo>
                    <a:pt x="663812" y="747211"/>
                  </a:lnTo>
                  <a:lnTo>
                    <a:pt x="663812" y="664188"/>
                  </a:lnTo>
                  <a:close/>
                </a:path>
                <a:path w="664209" h="814704">
                  <a:moveTo>
                    <a:pt x="646730" y="55348"/>
                  </a:moveTo>
                  <a:lnTo>
                    <a:pt x="387230" y="55348"/>
                  </a:lnTo>
                  <a:lnTo>
                    <a:pt x="397969" y="57532"/>
                  </a:lnTo>
                  <a:lnTo>
                    <a:pt x="406764" y="63477"/>
                  </a:lnTo>
                  <a:lnTo>
                    <a:pt x="412706" y="72277"/>
                  </a:lnTo>
                  <a:lnTo>
                    <a:pt x="414888" y="83022"/>
                  </a:lnTo>
                  <a:lnTo>
                    <a:pt x="525521" y="83022"/>
                  </a:lnTo>
                  <a:lnTo>
                    <a:pt x="564588" y="99281"/>
                  </a:lnTo>
                  <a:lnTo>
                    <a:pt x="580837" y="138371"/>
                  </a:lnTo>
                  <a:lnTo>
                    <a:pt x="580837" y="415119"/>
                  </a:lnTo>
                  <a:lnTo>
                    <a:pt x="578655" y="425865"/>
                  </a:lnTo>
                  <a:lnTo>
                    <a:pt x="572713" y="434664"/>
                  </a:lnTo>
                  <a:lnTo>
                    <a:pt x="563918" y="440610"/>
                  </a:lnTo>
                  <a:lnTo>
                    <a:pt x="553179" y="442794"/>
                  </a:lnTo>
                  <a:lnTo>
                    <a:pt x="663811" y="442794"/>
                  </a:lnTo>
                  <a:lnTo>
                    <a:pt x="663811" y="110697"/>
                  </a:lnTo>
                  <a:lnTo>
                    <a:pt x="655082" y="67715"/>
                  </a:lnTo>
                  <a:lnTo>
                    <a:pt x="646730" y="55348"/>
                  </a:lnTo>
                  <a:close/>
                </a:path>
              </a:pathLst>
            </a:custGeom>
            <a:solidFill>
              <a:srgbClr val="A10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12119" y="5932860"/>
              <a:ext cx="96806" cy="96855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519035" y="5330937"/>
              <a:ext cx="498475" cy="387985"/>
            </a:xfrm>
            <a:custGeom>
              <a:avLst/>
              <a:gdLst/>
              <a:ahLst/>
              <a:cxnLst/>
              <a:rect l="l" t="t" r="r" b="b"/>
              <a:pathLst>
                <a:path w="498475" h="387985">
                  <a:moveTo>
                    <a:pt x="0" y="83022"/>
                  </a:moveTo>
                  <a:lnTo>
                    <a:pt x="4364" y="61532"/>
                  </a:lnTo>
                  <a:lnTo>
                    <a:pt x="16249" y="43932"/>
                  </a:lnTo>
                  <a:lnTo>
                    <a:pt x="33837" y="32041"/>
                  </a:lnTo>
                  <a:lnTo>
                    <a:pt x="55316" y="27674"/>
                  </a:lnTo>
                  <a:lnTo>
                    <a:pt x="165965" y="27674"/>
                  </a:lnTo>
                  <a:lnTo>
                    <a:pt x="168148" y="16928"/>
                  </a:lnTo>
                  <a:lnTo>
                    <a:pt x="174090" y="8129"/>
                  </a:lnTo>
                  <a:lnTo>
                    <a:pt x="182884" y="2183"/>
                  </a:lnTo>
                  <a:lnTo>
                    <a:pt x="193623" y="0"/>
                  </a:lnTo>
                  <a:lnTo>
                    <a:pt x="304256" y="0"/>
                  </a:lnTo>
                  <a:lnTo>
                    <a:pt x="314995" y="2183"/>
                  </a:lnTo>
                  <a:lnTo>
                    <a:pt x="323789" y="8129"/>
                  </a:lnTo>
                  <a:lnTo>
                    <a:pt x="329732" y="16928"/>
                  </a:lnTo>
                  <a:lnTo>
                    <a:pt x="331914" y="27674"/>
                  </a:lnTo>
                  <a:lnTo>
                    <a:pt x="442546" y="27674"/>
                  </a:lnTo>
                  <a:lnTo>
                    <a:pt x="481613" y="43932"/>
                  </a:lnTo>
                  <a:lnTo>
                    <a:pt x="497863" y="83022"/>
                  </a:lnTo>
                  <a:lnTo>
                    <a:pt x="497863" y="359771"/>
                  </a:lnTo>
                  <a:lnTo>
                    <a:pt x="495680" y="370516"/>
                  </a:lnTo>
                  <a:lnTo>
                    <a:pt x="489738" y="379316"/>
                  </a:lnTo>
                  <a:lnTo>
                    <a:pt x="480944" y="385262"/>
                  </a:lnTo>
                  <a:lnTo>
                    <a:pt x="470205" y="387445"/>
                  </a:lnTo>
                  <a:lnTo>
                    <a:pt x="27658" y="387445"/>
                  </a:lnTo>
                  <a:lnTo>
                    <a:pt x="16919" y="385261"/>
                  </a:lnTo>
                  <a:lnTo>
                    <a:pt x="8124" y="379316"/>
                  </a:lnTo>
                  <a:lnTo>
                    <a:pt x="2182" y="370516"/>
                  </a:lnTo>
                  <a:lnTo>
                    <a:pt x="0" y="359771"/>
                  </a:lnTo>
                  <a:lnTo>
                    <a:pt x="0" y="83022"/>
                  </a:lnTo>
                </a:path>
              </a:pathLst>
            </a:custGeom>
            <a:ln w="13833">
              <a:solidFill>
                <a:srgbClr val="3437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27008" y="5932860"/>
              <a:ext cx="96806" cy="9685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436061" y="5275588"/>
              <a:ext cx="664210" cy="814705"/>
            </a:xfrm>
            <a:custGeom>
              <a:avLst/>
              <a:gdLst/>
              <a:ahLst/>
              <a:cxnLst/>
              <a:rect l="l" t="t" r="r" b="b"/>
              <a:pathLst>
                <a:path w="664209" h="814704">
                  <a:moveTo>
                    <a:pt x="626912" y="814315"/>
                  </a:moveTo>
                  <a:lnTo>
                    <a:pt x="639438" y="805847"/>
                  </a:lnTo>
                  <a:lnTo>
                    <a:pt x="657265" y="779448"/>
                  </a:lnTo>
                  <a:lnTo>
                    <a:pt x="663812" y="747211"/>
                  </a:lnTo>
                  <a:lnTo>
                    <a:pt x="663811" y="110697"/>
                  </a:lnTo>
                  <a:lnTo>
                    <a:pt x="655082" y="67715"/>
                  </a:lnTo>
                  <a:lnTo>
                    <a:pt x="631313" y="32517"/>
                  </a:lnTo>
                  <a:lnTo>
                    <a:pt x="596135" y="8734"/>
                  </a:lnTo>
                  <a:lnTo>
                    <a:pt x="553179" y="0"/>
                  </a:lnTo>
                  <a:lnTo>
                    <a:pt x="110632" y="0"/>
                  </a:lnTo>
                  <a:lnTo>
                    <a:pt x="67675" y="8734"/>
                  </a:lnTo>
                  <a:lnTo>
                    <a:pt x="32498" y="32517"/>
                  </a:lnTo>
                  <a:lnTo>
                    <a:pt x="8729" y="67715"/>
                  </a:lnTo>
                  <a:lnTo>
                    <a:pt x="0" y="110697"/>
                  </a:lnTo>
                  <a:lnTo>
                    <a:pt x="0" y="747211"/>
                  </a:lnTo>
                  <a:lnTo>
                    <a:pt x="6547" y="779448"/>
                  </a:lnTo>
                  <a:lnTo>
                    <a:pt x="24374" y="805847"/>
                  </a:lnTo>
                  <a:lnTo>
                    <a:pt x="36900" y="814315"/>
                  </a:lnTo>
                </a:path>
              </a:pathLst>
            </a:custGeom>
            <a:ln w="13831">
              <a:solidFill>
                <a:srgbClr val="3437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131175" y="5209667"/>
              <a:ext cx="929640" cy="723900"/>
            </a:xfrm>
            <a:custGeom>
              <a:avLst/>
              <a:gdLst/>
              <a:ahLst/>
              <a:cxnLst/>
              <a:rect l="l" t="t" r="r" b="b"/>
              <a:pathLst>
                <a:path w="929640" h="723900">
                  <a:moveTo>
                    <a:pt x="169925" y="552361"/>
                  </a:moveTo>
                  <a:lnTo>
                    <a:pt x="0" y="641159"/>
                  </a:lnTo>
                  <a:lnTo>
                    <a:pt x="172974" y="723785"/>
                  </a:lnTo>
                  <a:lnTo>
                    <a:pt x="171966" y="667105"/>
                  </a:lnTo>
                  <a:lnTo>
                    <a:pt x="144525" y="667105"/>
                  </a:lnTo>
                  <a:lnTo>
                    <a:pt x="141224" y="610057"/>
                  </a:lnTo>
                  <a:lnTo>
                    <a:pt x="170921" y="608343"/>
                  </a:lnTo>
                  <a:lnTo>
                    <a:pt x="169925" y="552361"/>
                  </a:lnTo>
                  <a:close/>
                </a:path>
                <a:path w="929640" h="723900">
                  <a:moveTo>
                    <a:pt x="170921" y="608343"/>
                  </a:moveTo>
                  <a:lnTo>
                    <a:pt x="141224" y="610057"/>
                  </a:lnTo>
                  <a:lnTo>
                    <a:pt x="144525" y="667105"/>
                  </a:lnTo>
                  <a:lnTo>
                    <a:pt x="171938" y="665523"/>
                  </a:lnTo>
                  <a:lnTo>
                    <a:pt x="170921" y="608343"/>
                  </a:lnTo>
                  <a:close/>
                </a:path>
                <a:path w="929640" h="723900">
                  <a:moveTo>
                    <a:pt x="171938" y="665523"/>
                  </a:moveTo>
                  <a:lnTo>
                    <a:pt x="144525" y="667105"/>
                  </a:lnTo>
                  <a:lnTo>
                    <a:pt x="171966" y="667105"/>
                  </a:lnTo>
                  <a:lnTo>
                    <a:pt x="171938" y="665523"/>
                  </a:lnTo>
                  <a:close/>
                </a:path>
                <a:path w="929640" h="723900">
                  <a:moveTo>
                    <a:pt x="187483" y="607387"/>
                  </a:moveTo>
                  <a:lnTo>
                    <a:pt x="170921" y="608343"/>
                  </a:lnTo>
                  <a:lnTo>
                    <a:pt x="171938" y="665523"/>
                  </a:lnTo>
                  <a:lnTo>
                    <a:pt x="193801" y="664260"/>
                  </a:lnTo>
                  <a:lnTo>
                    <a:pt x="232918" y="657923"/>
                  </a:lnTo>
                  <a:lnTo>
                    <a:pt x="270636" y="650049"/>
                  </a:lnTo>
                  <a:lnTo>
                    <a:pt x="307975" y="640613"/>
                  </a:lnTo>
                  <a:lnTo>
                    <a:pt x="344677" y="629589"/>
                  </a:lnTo>
                  <a:lnTo>
                    <a:pt x="380746" y="617092"/>
                  </a:lnTo>
                  <a:lnTo>
                    <a:pt x="404666" y="607618"/>
                  </a:lnTo>
                  <a:lnTo>
                    <a:pt x="186054" y="607618"/>
                  </a:lnTo>
                  <a:lnTo>
                    <a:pt x="187483" y="607387"/>
                  </a:lnTo>
                  <a:close/>
                </a:path>
                <a:path w="929640" h="723900">
                  <a:moveTo>
                    <a:pt x="188975" y="607301"/>
                  </a:moveTo>
                  <a:lnTo>
                    <a:pt x="187483" y="607387"/>
                  </a:lnTo>
                  <a:lnTo>
                    <a:pt x="186054" y="607618"/>
                  </a:lnTo>
                  <a:lnTo>
                    <a:pt x="188975" y="607301"/>
                  </a:lnTo>
                  <a:close/>
                </a:path>
                <a:path w="929640" h="723900">
                  <a:moveTo>
                    <a:pt x="405468" y="607301"/>
                  </a:moveTo>
                  <a:lnTo>
                    <a:pt x="188975" y="607301"/>
                  </a:lnTo>
                  <a:lnTo>
                    <a:pt x="186054" y="607618"/>
                  </a:lnTo>
                  <a:lnTo>
                    <a:pt x="404666" y="607618"/>
                  </a:lnTo>
                  <a:lnTo>
                    <a:pt x="405468" y="607301"/>
                  </a:lnTo>
                  <a:close/>
                </a:path>
                <a:path w="929640" h="723900">
                  <a:moveTo>
                    <a:pt x="222636" y="601693"/>
                  </a:moveTo>
                  <a:lnTo>
                    <a:pt x="187483" y="607387"/>
                  </a:lnTo>
                  <a:lnTo>
                    <a:pt x="188975" y="607301"/>
                  </a:lnTo>
                  <a:lnTo>
                    <a:pt x="405468" y="607301"/>
                  </a:lnTo>
                  <a:lnTo>
                    <a:pt x="416305" y="603008"/>
                  </a:lnTo>
                  <a:lnTo>
                    <a:pt x="418881" y="601852"/>
                  </a:lnTo>
                  <a:lnTo>
                    <a:pt x="221869" y="601852"/>
                  </a:lnTo>
                  <a:lnTo>
                    <a:pt x="222636" y="601693"/>
                  </a:lnTo>
                  <a:close/>
                </a:path>
                <a:path w="929640" h="723900">
                  <a:moveTo>
                    <a:pt x="223139" y="601611"/>
                  </a:moveTo>
                  <a:lnTo>
                    <a:pt x="222636" y="601693"/>
                  </a:lnTo>
                  <a:lnTo>
                    <a:pt x="221869" y="601852"/>
                  </a:lnTo>
                  <a:lnTo>
                    <a:pt x="223139" y="601611"/>
                  </a:lnTo>
                  <a:close/>
                </a:path>
                <a:path w="929640" h="723900">
                  <a:moveTo>
                    <a:pt x="419419" y="601611"/>
                  </a:moveTo>
                  <a:lnTo>
                    <a:pt x="223139" y="601611"/>
                  </a:lnTo>
                  <a:lnTo>
                    <a:pt x="221869" y="601852"/>
                  </a:lnTo>
                  <a:lnTo>
                    <a:pt x="418881" y="601852"/>
                  </a:lnTo>
                  <a:lnTo>
                    <a:pt x="419419" y="601611"/>
                  </a:lnTo>
                  <a:close/>
                </a:path>
                <a:path w="929640" h="723900">
                  <a:moveTo>
                    <a:pt x="435863" y="594232"/>
                  </a:moveTo>
                  <a:lnTo>
                    <a:pt x="258445" y="594232"/>
                  </a:lnTo>
                  <a:lnTo>
                    <a:pt x="222636" y="601693"/>
                  </a:lnTo>
                  <a:lnTo>
                    <a:pt x="223139" y="601611"/>
                  </a:lnTo>
                  <a:lnTo>
                    <a:pt x="419419" y="601611"/>
                  </a:lnTo>
                  <a:lnTo>
                    <a:pt x="435863" y="594232"/>
                  </a:lnTo>
                  <a:close/>
                </a:path>
                <a:path w="929640" h="723900">
                  <a:moveTo>
                    <a:pt x="455171" y="585355"/>
                  </a:moveTo>
                  <a:lnTo>
                    <a:pt x="293370" y="585355"/>
                  </a:lnTo>
                  <a:lnTo>
                    <a:pt x="257222" y="594487"/>
                  </a:lnTo>
                  <a:lnTo>
                    <a:pt x="258445" y="594232"/>
                  </a:lnTo>
                  <a:lnTo>
                    <a:pt x="435863" y="594232"/>
                  </a:lnTo>
                  <a:lnTo>
                    <a:pt x="450976" y="587451"/>
                  </a:lnTo>
                  <a:lnTo>
                    <a:pt x="455171" y="585355"/>
                  </a:lnTo>
                  <a:close/>
                </a:path>
                <a:path w="929640" h="723900">
                  <a:moveTo>
                    <a:pt x="475862" y="575017"/>
                  </a:moveTo>
                  <a:lnTo>
                    <a:pt x="327659" y="575017"/>
                  </a:lnTo>
                  <a:lnTo>
                    <a:pt x="326517" y="575386"/>
                  </a:lnTo>
                  <a:lnTo>
                    <a:pt x="292297" y="585626"/>
                  </a:lnTo>
                  <a:lnTo>
                    <a:pt x="293370" y="585355"/>
                  </a:lnTo>
                  <a:lnTo>
                    <a:pt x="455171" y="585355"/>
                  </a:lnTo>
                  <a:lnTo>
                    <a:pt x="475862" y="575017"/>
                  </a:lnTo>
                  <a:close/>
                </a:path>
                <a:path w="929640" h="723900">
                  <a:moveTo>
                    <a:pt x="327067" y="575195"/>
                  </a:moveTo>
                  <a:lnTo>
                    <a:pt x="326432" y="575386"/>
                  </a:lnTo>
                  <a:lnTo>
                    <a:pt x="327067" y="575195"/>
                  </a:lnTo>
                  <a:close/>
                </a:path>
                <a:path w="929640" h="723900">
                  <a:moveTo>
                    <a:pt x="361251" y="563361"/>
                  </a:moveTo>
                  <a:lnTo>
                    <a:pt x="327067" y="575195"/>
                  </a:lnTo>
                  <a:lnTo>
                    <a:pt x="327659" y="575017"/>
                  </a:lnTo>
                  <a:lnTo>
                    <a:pt x="475862" y="575017"/>
                  </a:lnTo>
                  <a:lnTo>
                    <a:pt x="485013" y="570445"/>
                  </a:lnTo>
                  <a:lnTo>
                    <a:pt x="497158" y="563740"/>
                  </a:lnTo>
                  <a:lnTo>
                    <a:pt x="360299" y="563740"/>
                  </a:lnTo>
                  <a:lnTo>
                    <a:pt x="361251" y="563361"/>
                  </a:lnTo>
                  <a:close/>
                </a:path>
                <a:path w="929640" h="723900">
                  <a:moveTo>
                    <a:pt x="497963" y="563295"/>
                  </a:moveTo>
                  <a:lnTo>
                    <a:pt x="361442" y="563295"/>
                  </a:lnTo>
                  <a:lnTo>
                    <a:pt x="360299" y="563740"/>
                  </a:lnTo>
                  <a:lnTo>
                    <a:pt x="497158" y="563740"/>
                  </a:lnTo>
                  <a:lnTo>
                    <a:pt x="497963" y="563295"/>
                  </a:lnTo>
                  <a:close/>
                </a:path>
                <a:path w="929640" h="723900">
                  <a:moveTo>
                    <a:pt x="521483" y="550113"/>
                  </a:moveTo>
                  <a:lnTo>
                    <a:pt x="394589" y="550113"/>
                  </a:lnTo>
                  <a:lnTo>
                    <a:pt x="393446" y="550595"/>
                  </a:lnTo>
                  <a:lnTo>
                    <a:pt x="361251" y="563361"/>
                  </a:lnTo>
                  <a:lnTo>
                    <a:pt x="361442" y="563295"/>
                  </a:lnTo>
                  <a:lnTo>
                    <a:pt x="497963" y="563295"/>
                  </a:lnTo>
                  <a:lnTo>
                    <a:pt x="518159" y="552145"/>
                  </a:lnTo>
                  <a:lnTo>
                    <a:pt x="521483" y="550113"/>
                  </a:lnTo>
                  <a:close/>
                </a:path>
                <a:path w="929640" h="723900">
                  <a:moveTo>
                    <a:pt x="394015" y="550340"/>
                  </a:moveTo>
                  <a:lnTo>
                    <a:pt x="393374" y="550595"/>
                  </a:lnTo>
                  <a:lnTo>
                    <a:pt x="394015" y="550340"/>
                  </a:lnTo>
                  <a:close/>
                </a:path>
                <a:path w="929640" h="723900">
                  <a:moveTo>
                    <a:pt x="394589" y="550113"/>
                  </a:moveTo>
                  <a:lnTo>
                    <a:pt x="394015" y="550340"/>
                  </a:lnTo>
                  <a:lnTo>
                    <a:pt x="393446" y="550595"/>
                  </a:lnTo>
                  <a:lnTo>
                    <a:pt x="394589" y="550113"/>
                  </a:lnTo>
                  <a:close/>
                </a:path>
                <a:path w="929640" h="723900">
                  <a:moveTo>
                    <a:pt x="545310" y="535546"/>
                  </a:moveTo>
                  <a:lnTo>
                    <a:pt x="427100" y="535546"/>
                  </a:lnTo>
                  <a:lnTo>
                    <a:pt x="394015" y="550340"/>
                  </a:lnTo>
                  <a:lnTo>
                    <a:pt x="394589" y="550113"/>
                  </a:lnTo>
                  <a:lnTo>
                    <a:pt x="521483" y="550113"/>
                  </a:lnTo>
                  <a:lnTo>
                    <a:pt x="545310" y="535546"/>
                  </a:lnTo>
                  <a:close/>
                </a:path>
                <a:path w="929640" h="723900">
                  <a:moveTo>
                    <a:pt x="569556" y="519582"/>
                  </a:moveTo>
                  <a:lnTo>
                    <a:pt x="458977" y="519582"/>
                  </a:lnTo>
                  <a:lnTo>
                    <a:pt x="457961" y="520128"/>
                  </a:lnTo>
                  <a:lnTo>
                    <a:pt x="426142" y="535975"/>
                  </a:lnTo>
                  <a:lnTo>
                    <a:pt x="427100" y="535546"/>
                  </a:lnTo>
                  <a:lnTo>
                    <a:pt x="545310" y="535546"/>
                  </a:lnTo>
                  <a:lnTo>
                    <a:pt x="550545" y="532345"/>
                  </a:lnTo>
                  <a:lnTo>
                    <a:pt x="569556" y="519582"/>
                  </a:lnTo>
                  <a:close/>
                </a:path>
                <a:path w="929640" h="723900">
                  <a:moveTo>
                    <a:pt x="458677" y="519732"/>
                  </a:moveTo>
                  <a:lnTo>
                    <a:pt x="457884" y="520128"/>
                  </a:lnTo>
                  <a:lnTo>
                    <a:pt x="458677" y="519732"/>
                  </a:lnTo>
                  <a:close/>
                </a:path>
                <a:path w="929640" h="723900">
                  <a:moveTo>
                    <a:pt x="489966" y="502411"/>
                  </a:moveTo>
                  <a:lnTo>
                    <a:pt x="458677" y="519732"/>
                  </a:lnTo>
                  <a:lnTo>
                    <a:pt x="458977" y="519582"/>
                  </a:lnTo>
                  <a:lnTo>
                    <a:pt x="569556" y="519582"/>
                  </a:lnTo>
                  <a:lnTo>
                    <a:pt x="582041" y="511200"/>
                  </a:lnTo>
                  <a:lnTo>
                    <a:pt x="593161" y="503046"/>
                  </a:lnTo>
                  <a:lnTo>
                    <a:pt x="488950" y="503046"/>
                  </a:lnTo>
                  <a:lnTo>
                    <a:pt x="489966" y="502411"/>
                  </a:lnTo>
                  <a:close/>
                </a:path>
                <a:path w="929640" h="723900">
                  <a:moveTo>
                    <a:pt x="618695" y="483895"/>
                  </a:moveTo>
                  <a:lnTo>
                    <a:pt x="520192" y="483895"/>
                  </a:lnTo>
                  <a:lnTo>
                    <a:pt x="519175" y="484568"/>
                  </a:lnTo>
                  <a:lnTo>
                    <a:pt x="488950" y="503046"/>
                  </a:lnTo>
                  <a:lnTo>
                    <a:pt x="593161" y="503046"/>
                  </a:lnTo>
                  <a:lnTo>
                    <a:pt x="612648" y="488759"/>
                  </a:lnTo>
                  <a:lnTo>
                    <a:pt x="618695" y="483895"/>
                  </a:lnTo>
                  <a:close/>
                </a:path>
                <a:path w="929640" h="723900">
                  <a:moveTo>
                    <a:pt x="520027" y="483996"/>
                  </a:moveTo>
                  <a:lnTo>
                    <a:pt x="519093" y="484568"/>
                  </a:lnTo>
                  <a:lnTo>
                    <a:pt x="520027" y="483996"/>
                  </a:lnTo>
                  <a:close/>
                </a:path>
                <a:path w="929640" h="723900">
                  <a:moveTo>
                    <a:pt x="667504" y="443039"/>
                  </a:moveTo>
                  <a:lnTo>
                    <a:pt x="578357" y="443039"/>
                  </a:lnTo>
                  <a:lnTo>
                    <a:pt x="577342" y="443814"/>
                  </a:lnTo>
                  <a:lnTo>
                    <a:pt x="548767" y="464756"/>
                  </a:lnTo>
                  <a:lnTo>
                    <a:pt x="520027" y="483996"/>
                  </a:lnTo>
                  <a:lnTo>
                    <a:pt x="520192" y="483895"/>
                  </a:lnTo>
                  <a:lnTo>
                    <a:pt x="618695" y="483895"/>
                  </a:lnTo>
                  <a:lnTo>
                    <a:pt x="642111" y="465061"/>
                  </a:lnTo>
                  <a:lnTo>
                    <a:pt x="667504" y="443039"/>
                  </a:lnTo>
                  <a:close/>
                </a:path>
                <a:path w="929640" h="723900">
                  <a:moveTo>
                    <a:pt x="549655" y="464083"/>
                  </a:moveTo>
                  <a:lnTo>
                    <a:pt x="548654" y="464756"/>
                  </a:lnTo>
                  <a:lnTo>
                    <a:pt x="549655" y="464083"/>
                  </a:lnTo>
                  <a:close/>
                </a:path>
                <a:path w="929640" h="723900">
                  <a:moveTo>
                    <a:pt x="577759" y="443479"/>
                  </a:moveTo>
                  <a:lnTo>
                    <a:pt x="577302" y="443814"/>
                  </a:lnTo>
                  <a:lnTo>
                    <a:pt x="577759" y="443479"/>
                  </a:lnTo>
                  <a:close/>
                </a:path>
                <a:path w="929640" h="723900">
                  <a:moveTo>
                    <a:pt x="578357" y="443039"/>
                  </a:moveTo>
                  <a:lnTo>
                    <a:pt x="577759" y="443479"/>
                  </a:lnTo>
                  <a:lnTo>
                    <a:pt x="577342" y="443814"/>
                  </a:lnTo>
                  <a:lnTo>
                    <a:pt x="578357" y="443039"/>
                  </a:lnTo>
                  <a:close/>
                </a:path>
                <a:path w="929640" h="723900">
                  <a:moveTo>
                    <a:pt x="691038" y="420852"/>
                  </a:moveTo>
                  <a:lnTo>
                    <a:pt x="605917" y="420852"/>
                  </a:lnTo>
                  <a:lnTo>
                    <a:pt x="577759" y="443479"/>
                  </a:lnTo>
                  <a:lnTo>
                    <a:pt x="578357" y="443039"/>
                  </a:lnTo>
                  <a:lnTo>
                    <a:pt x="667504" y="443039"/>
                  </a:lnTo>
                  <a:lnTo>
                    <a:pt x="670814" y="440169"/>
                  </a:lnTo>
                  <a:lnTo>
                    <a:pt x="691038" y="420852"/>
                  </a:lnTo>
                  <a:close/>
                </a:path>
                <a:path w="929640" h="723900">
                  <a:moveTo>
                    <a:pt x="714124" y="397471"/>
                  </a:moveTo>
                  <a:lnTo>
                    <a:pt x="632841" y="397471"/>
                  </a:lnTo>
                  <a:lnTo>
                    <a:pt x="605027" y="421563"/>
                  </a:lnTo>
                  <a:lnTo>
                    <a:pt x="605917" y="420852"/>
                  </a:lnTo>
                  <a:lnTo>
                    <a:pt x="691038" y="420852"/>
                  </a:lnTo>
                  <a:lnTo>
                    <a:pt x="698246" y="413969"/>
                  </a:lnTo>
                  <a:lnTo>
                    <a:pt x="714124" y="397471"/>
                  </a:lnTo>
                  <a:close/>
                </a:path>
                <a:path w="929640" h="723900">
                  <a:moveTo>
                    <a:pt x="658368" y="372998"/>
                  </a:moveTo>
                  <a:lnTo>
                    <a:pt x="631825" y="398348"/>
                  </a:lnTo>
                  <a:lnTo>
                    <a:pt x="632841" y="397471"/>
                  </a:lnTo>
                  <a:lnTo>
                    <a:pt x="714124" y="397471"/>
                  </a:lnTo>
                  <a:lnTo>
                    <a:pt x="724661" y="386524"/>
                  </a:lnTo>
                  <a:lnTo>
                    <a:pt x="735919" y="373887"/>
                  </a:lnTo>
                  <a:lnTo>
                    <a:pt x="657605" y="373887"/>
                  </a:lnTo>
                  <a:lnTo>
                    <a:pt x="658368" y="372998"/>
                  </a:lnTo>
                  <a:close/>
                </a:path>
                <a:path w="929640" h="723900">
                  <a:moveTo>
                    <a:pt x="779897" y="320547"/>
                  </a:moveTo>
                  <a:lnTo>
                    <a:pt x="706881" y="320547"/>
                  </a:lnTo>
                  <a:lnTo>
                    <a:pt x="682371" y="348233"/>
                  </a:lnTo>
                  <a:lnTo>
                    <a:pt x="657605" y="373887"/>
                  </a:lnTo>
                  <a:lnTo>
                    <a:pt x="735919" y="373887"/>
                  </a:lnTo>
                  <a:lnTo>
                    <a:pt x="750061" y="358012"/>
                  </a:lnTo>
                  <a:lnTo>
                    <a:pt x="774065" y="328421"/>
                  </a:lnTo>
                  <a:lnTo>
                    <a:pt x="779897" y="320547"/>
                  </a:lnTo>
                  <a:close/>
                </a:path>
                <a:path w="929640" h="723900">
                  <a:moveTo>
                    <a:pt x="683132" y="347344"/>
                  </a:moveTo>
                  <a:lnTo>
                    <a:pt x="682278" y="348233"/>
                  </a:lnTo>
                  <a:lnTo>
                    <a:pt x="683132" y="347344"/>
                  </a:lnTo>
                  <a:close/>
                </a:path>
                <a:path w="929640" h="723900">
                  <a:moveTo>
                    <a:pt x="837850" y="234187"/>
                  </a:moveTo>
                  <a:lnTo>
                    <a:pt x="770890" y="234187"/>
                  </a:lnTo>
                  <a:lnTo>
                    <a:pt x="749934" y="265048"/>
                  </a:lnTo>
                  <a:lnTo>
                    <a:pt x="728599" y="293750"/>
                  </a:lnTo>
                  <a:lnTo>
                    <a:pt x="706105" y="321425"/>
                  </a:lnTo>
                  <a:lnTo>
                    <a:pt x="706881" y="320547"/>
                  </a:lnTo>
                  <a:lnTo>
                    <a:pt x="779897" y="320547"/>
                  </a:lnTo>
                  <a:lnTo>
                    <a:pt x="796925" y="297560"/>
                  </a:lnTo>
                  <a:lnTo>
                    <a:pt x="818515" y="265683"/>
                  </a:lnTo>
                  <a:lnTo>
                    <a:pt x="837850" y="234187"/>
                  </a:lnTo>
                  <a:close/>
                </a:path>
                <a:path w="929640" h="723900">
                  <a:moveTo>
                    <a:pt x="729233" y="292861"/>
                  </a:moveTo>
                  <a:lnTo>
                    <a:pt x="728514" y="293750"/>
                  </a:lnTo>
                  <a:lnTo>
                    <a:pt x="729233" y="292861"/>
                  </a:lnTo>
                  <a:close/>
                </a:path>
                <a:path w="929640" h="723900">
                  <a:moveTo>
                    <a:pt x="750697" y="263905"/>
                  </a:moveTo>
                  <a:lnTo>
                    <a:pt x="749850" y="265048"/>
                  </a:lnTo>
                  <a:lnTo>
                    <a:pt x="750697" y="263905"/>
                  </a:lnTo>
                  <a:close/>
                </a:path>
                <a:path w="929640" h="723900">
                  <a:moveTo>
                    <a:pt x="855079" y="203453"/>
                  </a:moveTo>
                  <a:lnTo>
                    <a:pt x="789685" y="203453"/>
                  </a:lnTo>
                  <a:lnTo>
                    <a:pt x="770127" y="235203"/>
                  </a:lnTo>
                  <a:lnTo>
                    <a:pt x="770890" y="234187"/>
                  </a:lnTo>
                  <a:lnTo>
                    <a:pt x="837850" y="234187"/>
                  </a:lnTo>
                  <a:lnTo>
                    <a:pt x="838707" y="232790"/>
                  </a:lnTo>
                  <a:lnTo>
                    <a:pt x="855079" y="203453"/>
                  </a:lnTo>
                  <a:close/>
                </a:path>
                <a:path w="929640" h="723900">
                  <a:moveTo>
                    <a:pt x="871220" y="171703"/>
                  </a:moveTo>
                  <a:lnTo>
                    <a:pt x="807339" y="171703"/>
                  </a:lnTo>
                  <a:lnTo>
                    <a:pt x="789051" y="204469"/>
                  </a:lnTo>
                  <a:lnTo>
                    <a:pt x="789685" y="203453"/>
                  </a:lnTo>
                  <a:lnTo>
                    <a:pt x="855079" y="203453"/>
                  </a:lnTo>
                  <a:lnTo>
                    <a:pt x="857630" y="198881"/>
                  </a:lnTo>
                  <a:lnTo>
                    <a:pt x="871220" y="171703"/>
                  </a:lnTo>
                  <a:close/>
                </a:path>
                <a:path w="929640" h="723900">
                  <a:moveTo>
                    <a:pt x="886119" y="139064"/>
                  </a:moveTo>
                  <a:lnTo>
                    <a:pt x="823595" y="139064"/>
                  </a:lnTo>
                  <a:lnTo>
                    <a:pt x="823086" y="140207"/>
                  </a:lnTo>
                  <a:lnTo>
                    <a:pt x="806729" y="172796"/>
                  </a:lnTo>
                  <a:lnTo>
                    <a:pt x="807339" y="171703"/>
                  </a:lnTo>
                  <a:lnTo>
                    <a:pt x="871220" y="171703"/>
                  </a:lnTo>
                  <a:lnTo>
                    <a:pt x="875029" y="164083"/>
                  </a:lnTo>
                  <a:lnTo>
                    <a:pt x="886119" y="139064"/>
                  </a:lnTo>
                  <a:close/>
                </a:path>
                <a:path w="929640" h="723900">
                  <a:moveTo>
                    <a:pt x="823582" y="139089"/>
                  </a:moveTo>
                  <a:lnTo>
                    <a:pt x="823023" y="140207"/>
                  </a:lnTo>
                  <a:lnTo>
                    <a:pt x="823582" y="139089"/>
                  </a:lnTo>
                  <a:close/>
                </a:path>
                <a:path w="929640" h="723900">
                  <a:moveTo>
                    <a:pt x="912555" y="71119"/>
                  </a:moveTo>
                  <a:lnTo>
                    <a:pt x="852170" y="71119"/>
                  </a:lnTo>
                  <a:lnTo>
                    <a:pt x="838073" y="106679"/>
                  </a:lnTo>
                  <a:lnTo>
                    <a:pt x="823582" y="139089"/>
                  </a:lnTo>
                  <a:lnTo>
                    <a:pt x="886119" y="139064"/>
                  </a:lnTo>
                  <a:lnTo>
                    <a:pt x="890904" y="128269"/>
                  </a:lnTo>
                  <a:lnTo>
                    <a:pt x="905509" y="91566"/>
                  </a:lnTo>
                  <a:lnTo>
                    <a:pt x="912555" y="71119"/>
                  </a:lnTo>
                  <a:close/>
                </a:path>
                <a:path w="929640" h="723900">
                  <a:moveTo>
                    <a:pt x="838453" y="105536"/>
                  </a:moveTo>
                  <a:lnTo>
                    <a:pt x="837947" y="106679"/>
                  </a:lnTo>
                  <a:lnTo>
                    <a:pt x="838453" y="105536"/>
                  </a:lnTo>
                  <a:close/>
                </a:path>
                <a:path w="929640" h="723900">
                  <a:moveTo>
                    <a:pt x="923709" y="36067"/>
                  </a:moveTo>
                  <a:lnTo>
                    <a:pt x="864107" y="36067"/>
                  </a:lnTo>
                  <a:lnTo>
                    <a:pt x="851661" y="72389"/>
                  </a:lnTo>
                  <a:lnTo>
                    <a:pt x="852170" y="71119"/>
                  </a:lnTo>
                  <a:lnTo>
                    <a:pt x="912555" y="71119"/>
                  </a:lnTo>
                  <a:lnTo>
                    <a:pt x="918464" y="53974"/>
                  </a:lnTo>
                  <a:lnTo>
                    <a:pt x="923709" y="36067"/>
                  </a:lnTo>
                  <a:close/>
                </a:path>
                <a:path w="929640" h="723900">
                  <a:moveTo>
                    <a:pt x="874776" y="0"/>
                  </a:moveTo>
                  <a:lnTo>
                    <a:pt x="863796" y="36977"/>
                  </a:lnTo>
                  <a:lnTo>
                    <a:pt x="864107" y="36067"/>
                  </a:lnTo>
                  <a:lnTo>
                    <a:pt x="923709" y="36067"/>
                  </a:lnTo>
                  <a:lnTo>
                    <a:pt x="929513" y="16255"/>
                  </a:lnTo>
                  <a:lnTo>
                    <a:pt x="874776" y="0"/>
                  </a:lnTo>
                  <a:close/>
                </a:path>
              </a:pathLst>
            </a:custGeom>
            <a:solidFill>
              <a:srgbClr val="A10C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6380734" y="4566030"/>
            <a:ext cx="141859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i="1">
                <a:latin typeface="Arial"/>
                <a:cs typeface="Arial"/>
              </a:rPr>
              <a:t>Bus</a:t>
            </a:r>
            <a:r>
              <a:rPr sz="1400" i="1" spc="-35">
                <a:latin typeface="Arial"/>
                <a:cs typeface="Arial"/>
              </a:rPr>
              <a:t> </a:t>
            </a:r>
            <a:r>
              <a:rPr sz="1400" i="1">
                <a:latin typeface="Arial"/>
                <a:cs typeface="Arial"/>
              </a:rPr>
              <a:t>Rapid</a:t>
            </a:r>
            <a:r>
              <a:rPr sz="1400" i="1" spc="-35">
                <a:latin typeface="Arial"/>
                <a:cs typeface="Arial"/>
              </a:rPr>
              <a:t> </a:t>
            </a:r>
            <a:r>
              <a:rPr sz="1400" i="1" spc="-10">
                <a:latin typeface="Arial"/>
                <a:cs typeface="Arial"/>
              </a:rPr>
              <a:t>Transit</a:t>
            </a:r>
            <a:endParaRPr sz="1400">
              <a:latin typeface="Arial"/>
              <a:cs typeface="Arial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xfrm>
            <a:off x="11608054" y="6389429"/>
            <a:ext cx="330326" cy="2070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51130">
              <a:lnSpc>
                <a:spcPts val="1430"/>
              </a:lnSpc>
              <a:spcBef>
                <a:spcPts val="70"/>
              </a:spcBef>
            </a:pPr>
            <a:fld id="{81D60167-4931-47E6-BA6A-407CBD079E47}" type="slidenum">
              <a:rPr lang="en-US" spc="-50" smtClean="0"/>
              <a:pPr marL="151130">
                <a:lnSpc>
                  <a:spcPts val="1430"/>
                </a:lnSpc>
                <a:spcBef>
                  <a:spcPts val="70"/>
                </a:spcBef>
              </a:pPr>
              <a:t>36</a:t>
            </a:fld>
            <a:endParaRPr spc="-25"/>
          </a:p>
        </p:txBody>
      </p:sp>
      <p:sp>
        <p:nvSpPr>
          <p:cNvPr id="42" name="object 42"/>
          <p:cNvSpPr txBox="1"/>
          <p:nvPr/>
        </p:nvSpPr>
        <p:spPr>
          <a:xfrm>
            <a:off x="7216902" y="6178702"/>
            <a:ext cx="90678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i="1">
                <a:latin typeface="Arial"/>
                <a:cs typeface="Arial"/>
              </a:rPr>
              <a:t>Rail</a:t>
            </a:r>
            <a:r>
              <a:rPr sz="1400" i="1" spc="-20">
                <a:latin typeface="Arial"/>
                <a:cs typeface="Arial"/>
              </a:rPr>
              <a:t> </a:t>
            </a:r>
            <a:r>
              <a:rPr sz="1400" i="1" spc="-10">
                <a:latin typeface="Arial"/>
                <a:cs typeface="Arial"/>
              </a:rPr>
              <a:t>Transit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A0EDEE-08EE-F664-EA86-20AA70AE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27" y="2751364"/>
            <a:ext cx="6951183" cy="1811111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FFFF"/>
                </a:solidFill>
              </a:rPr>
              <a:t>LPA Recommendations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7D176-B5DE-51A2-AD8B-BDA8EE408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37</a:t>
            </a:fld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843CB80-43AE-DED4-7D70-72C6467D766E}"/>
              </a:ext>
            </a:extLst>
          </p:cNvPr>
          <p:cNvSpPr/>
          <p:nvPr/>
        </p:nvSpPr>
        <p:spPr>
          <a:xfrm>
            <a:off x="7297269" y="2258546"/>
            <a:ext cx="2474259" cy="247425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List with solid fill">
            <a:extLst>
              <a:ext uri="{FF2B5EF4-FFF2-40B4-BE49-F238E27FC236}">
                <a16:creationId xmlns:a16="http://schemas.microsoft.com/office/drawing/2014/main" id="{0E343AE2-6599-420E-80E8-D56BA4972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8856" y="2660133"/>
            <a:ext cx="1671084" cy="167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29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4E5BEA-B67A-99CC-6236-E897B15F8210}"/>
              </a:ext>
            </a:extLst>
          </p:cNvPr>
          <p:cNvSpPr/>
          <p:nvPr/>
        </p:nvSpPr>
        <p:spPr>
          <a:xfrm>
            <a:off x="0" y="2275114"/>
            <a:ext cx="12192000" cy="30371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B75B80-8E0F-EE9F-D071-1E715AFB0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Locally Preferred Alternative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274EC-F2F1-C9EA-FFF4-687FF651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38</a:t>
            </a:fld>
            <a:endParaRPr lang="en-US"/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E86CE9A7-63F3-D2EE-F07B-0ABBAF200C6E}"/>
              </a:ext>
            </a:extLst>
          </p:cNvPr>
          <p:cNvSpPr/>
          <p:nvPr/>
        </p:nvSpPr>
        <p:spPr>
          <a:xfrm>
            <a:off x="5690733" y="3423419"/>
            <a:ext cx="749063" cy="749063"/>
          </a:xfrm>
          <a:prstGeom prst="plus">
            <a:avLst>
              <a:gd name="adj" fmla="val 362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6F9F1E-1A07-2D34-58A5-E1AD2EF83020}"/>
              </a:ext>
            </a:extLst>
          </p:cNvPr>
          <p:cNvGrpSpPr/>
          <p:nvPr/>
        </p:nvGrpSpPr>
        <p:grpSpPr>
          <a:xfrm>
            <a:off x="6745062" y="2855900"/>
            <a:ext cx="5100040" cy="1934957"/>
            <a:chOff x="6745062" y="2855900"/>
            <a:chExt cx="5100040" cy="193495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89387C-E22C-0C65-8148-45B4D6869B8D}"/>
                </a:ext>
              </a:extLst>
            </p:cNvPr>
            <p:cNvSpPr txBox="1"/>
            <p:nvPr/>
          </p:nvSpPr>
          <p:spPr>
            <a:xfrm>
              <a:off x="8434390" y="3376943"/>
              <a:ext cx="3410712" cy="830997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marL="365760"/>
              <a:r>
                <a:rPr lang="en-US" sz="2400" b="1"/>
                <a:t>Mode – </a:t>
              </a:r>
              <a:r>
                <a:rPr lang="en-US" sz="2400"/>
                <a:t>Transit </a:t>
              </a:r>
              <a:br>
                <a:rPr lang="en-US" sz="2400"/>
              </a:br>
              <a:r>
                <a:rPr lang="en-US" sz="2400"/>
                <a:t>vehicle type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0690BC6-C1EB-E287-52D5-F838313E4DCF}"/>
                </a:ext>
              </a:extLst>
            </p:cNvPr>
            <p:cNvSpPr/>
            <p:nvPr/>
          </p:nvSpPr>
          <p:spPr>
            <a:xfrm>
              <a:off x="6745062" y="2855900"/>
              <a:ext cx="1938718" cy="1934957"/>
            </a:xfrm>
            <a:prstGeom prst="ellipse">
              <a:avLst/>
            </a:prstGeom>
            <a:solidFill>
              <a:schemeClr val="bg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 descr="Bus with solid fill">
              <a:extLst>
                <a:ext uri="{FF2B5EF4-FFF2-40B4-BE49-F238E27FC236}">
                  <a16:creationId xmlns:a16="http://schemas.microsoft.com/office/drawing/2014/main" id="{E82409CA-9225-3E49-940A-FC0E786C8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98437" y="3423419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Streetcar with solid fill">
              <a:extLst>
                <a:ext uri="{FF2B5EF4-FFF2-40B4-BE49-F238E27FC236}">
                  <a16:creationId xmlns:a16="http://schemas.microsoft.com/office/drawing/2014/main" id="{BB0CFD82-53FB-6171-4544-63CC0098B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59215" y="3423419"/>
              <a:ext cx="914400" cy="9144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CA68A12-1036-464D-68F0-E1B7223ADE7E}"/>
              </a:ext>
            </a:extLst>
          </p:cNvPr>
          <p:cNvGrpSpPr/>
          <p:nvPr/>
        </p:nvGrpSpPr>
        <p:grpSpPr>
          <a:xfrm>
            <a:off x="307641" y="2849787"/>
            <a:ext cx="4963481" cy="1934957"/>
            <a:chOff x="406159" y="2855901"/>
            <a:chExt cx="4963481" cy="193495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4FD985-8CC7-A26C-D48A-EEEA599D42B6}"/>
                </a:ext>
              </a:extLst>
            </p:cNvPr>
            <p:cNvSpPr txBox="1"/>
            <p:nvPr/>
          </p:nvSpPr>
          <p:spPr>
            <a:xfrm>
              <a:off x="1961324" y="3376943"/>
              <a:ext cx="3408316" cy="83099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lvl="1"/>
              <a:r>
                <a:rPr lang="en-US" sz="2400" b="1"/>
                <a:t>Alignment – </a:t>
              </a:r>
              <a:r>
                <a:rPr lang="en-US" sz="2400"/>
                <a:t>where the transit will go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686F5C7-8C47-76BA-A7CA-ECA7D14876AE}"/>
                </a:ext>
              </a:extLst>
            </p:cNvPr>
            <p:cNvSpPr/>
            <p:nvPr/>
          </p:nvSpPr>
          <p:spPr>
            <a:xfrm>
              <a:off x="406159" y="2855901"/>
              <a:ext cx="1938718" cy="1934957"/>
            </a:xfrm>
            <a:prstGeom prst="ellipse">
              <a:avLst/>
            </a:prstGeom>
            <a:solidFill>
              <a:schemeClr val="tx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F607115-D6A9-2C37-7BFA-3DE3F60B8EC3}"/>
                </a:ext>
              </a:extLst>
            </p:cNvPr>
            <p:cNvGrpSpPr/>
            <p:nvPr/>
          </p:nvGrpSpPr>
          <p:grpSpPr>
            <a:xfrm>
              <a:off x="681809" y="3313985"/>
              <a:ext cx="1237479" cy="956911"/>
              <a:chOff x="637953" y="2959002"/>
              <a:chExt cx="2243470" cy="956911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75A12A57-5C0F-283A-B41C-E636517B68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7953" y="3638878"/>
                <a:ext cx="2243470" cy="0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or: Elbow 15">
                <a:extLst>
                  <a:ext uri="{FF2B5EF4-FFF2-40B4-BE49-F238E27FC236}">
                    <a16:creationId xmlns:a16="http://schemas.microsoft.com/office/drawing/2014/main" id="{49CFB8AE-3A8C-9C5F-AE8E-42A275DDFF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7953" y="2959002"/>
                <a:ext cx="2243470" cy="956911"/>
              </a:xfrm>
              <a:prstGeom prst="bentConnector3">
                <a:avLst>
                  <a:gd name="adj1" fmla="val 50000"/>
                </a:avLst>
              </a:prstGeom>
              <a:ln w="762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177209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0A351-FFE1-F5F4-29A6-C808C2316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Locally Preferred Alternative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341FE-7F7D-2C45-A568-0F6271E42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39</a:t>
            </a:fld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3562F57-2209-41D2-BB5E-E131121E4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8312"/>
            <a:ext cx="10515600" cy="8943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i="1">
                <a:solidFill>
                  <a:srgbClr val="0070C0"/>
                </a:solidFill>
              </a:rPr>
              <a:t>Community’s preferred mode and alignment that meets identified goals and objectives</a:t>
            </a:r>
          </a:p>
          <a:p>
            <a:pPr algn="just"/>
            <a:endParaRPr lang="en-US" sz="2800" b="1" i="1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BF6EF6-0459-BFAD-5E39-A17BB20956B9}"/>
              </a:ext>
            </a:extLst>
          </p:cNvPr>
          <p:cNvSpPr txBox="1"/>
          <p:nvPr/>
        </p:nvSpPr>
        <p:spPr>
          <a:xfrm>
            <a:off x="838197" y="3822758"/>
            <a:ext cx="4922231" cy="23225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numCol="1">
            <a:spAutoFit/>
          </a:bodyPr>
          <a:lstStyle/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800"/>
              <a:t>Feasible alignment 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800"/>
              <a:t>Mode 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800"/>
              <a:t>Planning level information (i.e., cost and ridership estimates)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E7CCF7-1BED-E126-AF5F-7920F98D58BE}"/>
              </a:ext>
            </a:extLst>
          </p:cNvPr>
          <p:cNvSpPr/>
          <p:nvPr/>
        </p:nvSpPr>
        <p:spPr>
          <a:xfrm>
            <a:off x="838199" y="3326831"/>
            <a:ext cx="4922231" cy="502920"/>
          </a:xfrm>
          <a:prstGeom prst="rect">
            <a:avLst/>
          </a:prstGeom>
          <a:solidFill>
            <a:srgbClr val="00B050">
              <a:alpha val="7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LPA identifies: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CF7A40-1B1A-DE04-E66E-9DD0952AD4D8}"/>
              </a:ext>
            </a:extLst>
          </p:cNvPr>
          <p:cNvSpPr/>
          <p:nvPr/>
        </p:nvSpPr>
        <p:spPr>
          <a:xfrm>
            <a:off x="6349094" y="3324142"/>
            <a:ext cx="4922231" cy="50292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LPA does not: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85267E-8453-1CD9-44EA-2CA029F6BDD4}"/>
              </a:ext>
            </a:extLst>
          </p:cNvPr>
          <p:cNvSpPr txBox="1"/>
          <p:nvPr/>
        </p:nvSpPr>
        <p:spPr>
          <a:xfrm>
            <a:off x="6349093" y="3827062"/>
            <a:ext cx="4922232" cy="23182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Result in a fully designed system</a:t>
            </a:r>
          </a:p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Preclude modifications to alignments, modes, and stations</a:t>
            </a:r>
          </a:p>
        </p:txBody>
      </p:sp>
    </p:spTree>
    <p:extLst>
      <p:ext uri="{BB962C8B-B14F-4D97-AF65-F5344CB8AC3E}">
        <p14:creationId xmlns:p14="http://schemas.microsoft.com/office/powerpoint/2010/main" val="2219937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8D687A-2DC1-879C-8E65-F5E734B06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4</a:t>
            </a:fld>
            <a:endParaRPr lang="en-US"/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D1A75A3C-C9B7-DFCA-EADB-C2460FC5C498}"/>
              </a:ext>
            </a:extLst>
          </p:cNvPr>
          <p:cNvSpPr txBox="1">
            <a:spLocks/>
          </p:cNvSpPr>
          <p:nvPr/>
        </p:nvSpPr>
        <p:spPr>
          <a:xfrm>
            <a:off x="1682689" y="258594"/>
            <a:ext cx="10058400" cy="621647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23936936-8E85-2B84-065D-81DE219179A5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Goals and Objectives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9F3CDB-79B6-CBC4-827C-8F5B65C85294}"/>
              </a:ext>
            </a:extLst>
          </p:cNvPr>
          <p:cNvGrpSpPr/>
          <p:nvPr/>
        </p:nvGrpSpPr>
        <p:grpSpPr>
          <a:xfrm>
            <a:off x="3429945" y="2045804"/>
            <a:ext cx="2516959" cy="3313789"/>
            <a:chOff x="560070" y="1623060"/>
            <a:chExt cx="2516959" cy="3313789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20BD637C-F86D-1265-AA9D-B90B6C4A121C}"/>
                </a:ext>
              </a:extLst>
            </p:cNvPr>
            <p:cNvSpPr/>
            <p:nvPr/>
          </p:nvSpPr>
          <p:spPr>
            <a:xfrm>
              <a:off x="560070" y="1623060"/>
              <a:ext cx="2516959" cy="3313789"/>
            </a:xfrm>
            <a:prstGeom prst="roundRect">
              <a:avLst>
                <a:gd name="adj" fmla="val 1029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7" name="Arrow: Pentagon 76">
              <a:extLst>
                <a:ext uri="{FF2B5EF4-FFF2-40B4-BE49-F238E27FC236}">
                  <a16:creationId xmlns:a16="http://schemas.microsoft.com/office/drawing/2014/main" id="{A14C3BA4-55D7-97DE-B5BE-D27EDCFF8A78}"/>
                </a:ext>
              </a:extLst>
            </p:cNvPr>
            <p:cNvSpPr/>
            <p:nvPr/>
          </p:nvSpPr>
          <p:spPr>
            <a:xfrm rot="5400000">
              <a:off x="1144270" y="1322070"/>
              <a:ext cx="1336040" cy="1938020"/>
            </a:xfrm>
            <a:prstGeom prst="homePlate">
              <a:avLst>
                <a:gd name="adj" fmla="val 23796"/>
              </a:avLst>
            </a:prstGeom>
            <a:solidFill>
              <a:srgbClr val="6E9B4F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74C5CEE-F125-9AAC-B991-096236980907}"/>
                </a:ext>
              </a:extLst>
            </p:cNvPr>
            <p:cNvSpPr txBox="1"/>
            <p:nvPr/>
          </p:nvSpPr>
          <p:spPr>
            <a:xfrm>
              <a:off x="843280" y="1838175"/>
              <a:ext cx="1938020" cy="707886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Equity &amp; Accessibility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5CEE119-37CC-6F88-FD6D-83E36653D23D}"/>
              </a:ext>
            </a:extLst>
          </p:cNvPr>
          <p:cNvGrpSpPr/>
          <p:nvPr/>
        </p:nvGrpSpPr>
        <p:grpSpPr>
          <a:xfrm>
            <a:off x="6245097" y="2031934"/>
            <a:ext cx="2516959" cy="3313789"/>
            <a:chOff x="560070" y="1623060"/>
            <a:chExt cx="2516959" cy="3313789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2ADFA3DD-0AA0-E4A2-87D8-C66CA9A7CEAE}"/>
                </a:ext>
              </a:extLst>
            </p:cNvPr>
            <p:cNvSpPr/>
            <p:nvPr/>
          </p:nvSpPr>
          <p:spPr>
            <a:xfrm>
              <a:off x="560070" y="1623060"/>
              <a:ext cx="2516959" cy="3313789"/>
            </a:xfrm>
            <a:prstGeom prst="roundRect">
              <a:avLst>
                <a:gd name="adj" fmla="val 10293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" name="Arrow: Pentagon 80">
              <a:extLst>
                <a:ext uri="{FF2B5EF4-FFF2-40B4-BE49-F238E27FC236}">
                  <a16:creationId xmlns:a16="http://schemas.microsoft.com/office/drawing/2014/main" id="{0D988110-65B2-281B-881C-3260A5DE4B8F}"/>
                </a:ext>
              </a:extLst>
            </p:cNvPr>
            <p:cNvSpPr/>
            <p:nvPr/>
          </p:nvSpPr>
          <p:spPr>
            <a:xfrm rot="5400000">
              <a:off x="1144270" y="1322070"/>
              <a:ext cx="1336040" cy="1938020"/>
            </a:xfrm>
            <a:prstGeom prst="homePlate">
              <a:avLst>
                <a:gd name="adj" fmla="val 23796"/>
              </a:avLst>
            </a:prstGeom>
            <a:solidFill>
              <a:srgbClr val="F0BF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FD6DD9E-D585-DF96-1EA6-FD2F8B0A1C04}"/>
                </a:ext>
              </a:extLst>
            </p:cNvPr>
            <p:cNvSpPr txBox="1"/>
            <p:nvPr/>
          </p:nvSpPr>
          <p:spPr>
            <a:xfrm>
              <a:off x="843280" y="1723603"/>
              <a:ext cx="193802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Economic &amp; Workforce Development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86822FB-E288-A6F0-C2BE-1F8255D4670B}"/>
              </a:ext>
            </a:extLst>
          </p:cNvPr>
          <p:cNvGrpSpPr/>
          <p:nvPr/>
        </p:nvGrpSpPr>
        <p:grpSpPr>
          <a:xfrm>
            <a:off x="9060248" y="2045804"/>
            <a:ext cx="2516959" cy="3313789"/>
            <a:chOff x="560070" y="1623060"/>
            <a:chExt cx="2516959" cy="3313789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7865860E-FF05-E13A-5B2B-984A702B1763}"/>
                </a:ext>
              </a:extLst>
            </p:cNvPr>
            <p:cNvSpPr/>
            <p:nvPr/>
          </p:nvSpPr>
          <p:spPr>
            <a:xfrm>
              <a:off x="560070" y="1623060"/>
              <a:ext cx="2516959" cy="3313789"/>
            </a:xfrm>
            <a:prstGeom prst="roundRect">
              <a:avLst>
                <a:gd name="adj" fmla="val 10293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5" name="Arrow: Pentagon 84">
              <a:extLst>
                <a:ext uri="{FF2B5EF4-FFF2-40B4-BE49-F238E27FC236}">
                  <a16:creationId xmlns:a16="http://schemas.microsoft.com/office/drawing/2014/main" id="{9FB239E0-4E06-ABE6-5CD3-D2CD22830DE1}"/>
                </a:ext>
              </a:extLst>
            </p:cNvPr>
            <p:cNvSpPr/>
            <p:nvPr/>
          </p:nvSpPr>
          <p:spPr>
            <a:xfrm rot="5400000">
              <a:off x="1144270" y="1322070"/>
              <a:ext cx="1336040" cy="1938020"/>
            </a:xfrm>
            <a:prstGeom prst="homePlate">
              <a:avLst>
                <a:gd name="adj" fmla="val 23796"/>
              </a:avLst>
            </a:prstGeom>
            <a:solidFill>
              <a:srgbClr val="954F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860AA4D-2834-2AF0-4B66-4721AF94388F}"/>
                </a:ext>
              </a:extLst>
            </p:cNvPr>
            <p:cNvSpPr txBox="1"/>
            <p:nvPr/>
          </p:nvSpPr>
          <p:spPr>
            <a:xfrm>
              <a:off x="843280" y="1838175"/>
              <a:ext cx="1938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Sustainability &amp; Viability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E7B955D-66A7-FECF-BB9E-3AAF0B3F348E}"/>
              </a:ext>
            </a:extLst>
          </p:cNvPr>
          <p:cNvGrpSpPr/>
          <p:nvPr/>
        </p:nvGrpSpPr>
        <p:grpSpPr>
          <a:xfrm>
            <a:off x="614793" y="2031934"/>
            <a:ext cx="2516959" cy="3313789"/>
            <a:chOff x="560070" y="1623060"/>
            <a:chExt cx="2516959" cy="3313789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03231CFA-748F-A7D4-8D06-9630F8A54929}"/>
                </a:ext>
              </a:extLst>
            </p:cNvPr>
            <p:cNvSpPr/>
            <p:nvPr/>
          </p:nvSpPr>
          <p:spPr>
            <a:xfrm>
              <a:off x="560070" y="1623060"/>
              <a:ext cx="2516959" cy="3313789"/>
            </a:xfrm>
            <a:prstGeom prst="roundRect">
              <a:avLst>
                <a:gd name="adj" fmla="val 10293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Arrow: Pentagon 88">
              <a:extLst>
                <a:ext uri="{FF2B5EF4-FFF2-40B4-BE49-F238E27FC236}">
                  <a16:creationId xmlns:a16="http://schemas.microsoft.com/office/drawing/2014/main" id="{919103C7-490F-A9B6-EFBF-C4FBAD74ED7D}"/>
                </a:ext>
              </a:extLst>
            </p:cNvPr>
            <p:cNvSpPr/>
            <p:nvPr/>
          </p:nvSpPr>
          <p:spPr>
            <a:xfrm rot="5400000">
              <a:off x="1144270" y="1322070"/>
              <a:ext cx="1336040" cy="1938020"/>
            </a:xfrm>
            <a:prstGeom prst="homePlate">
              <a:avLst>
                <a:gd name="adj" fmla="val 23796"/>
              </a:avLst>
            </a:prstGeom>
            <a:solidFill>
              <a:srgbClr val="2F7E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21BEA2D-A94F-A1BF-6338-26B1266F7F0E}"/>
                </a:ext>
              </a:extLst>
            </p:cNvPr>
            <p:cNvSpPr txBox="1"/>
            <p:nvPr/>
          </p:nvSpPr>
          <p:spPr>
            <a:xfrm>
              <a:off x="843280" y="1829383"/>
              <a:ext cx="1938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Mobility &amp; Connectivity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D2251CA2-04F1-C286-2494-319C14D86C3B}"/>
              </a:ext>
            </a:extLst>
          </p:cNvPr>
          <p:cNvSpPr txBox="1"/>
          <p:nvPr/>
        </p:nvSpPr>
        <p:spPr>
          <a:xfrm>
            <a:off x="9678648" y="3417404"/>
            <a:ext cx="160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black"/>
                </a:solidFill>
                <a:latin typeface="Arial" panose="020B0604020202020204"/>
              </a:rPr>
              <a:t>Serves areas with high transit propensity</a:t>
            </a: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D8AC0CE-A157-6A77-32EA-573BF21865E7}"/>
              </a:ext>
            </a:extLst>
          </p:cNvPr>
          <p:cNvSpPr txBox="1"/>
          <p:nvPr/>
        </p:nvSpPr>
        <p:spPr>
          <a:xfrm>
            <a:off x="6863496" y="3417404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black"/>
                </a:solidFill>
                <a:latin typeface="Arial" panose="020B0604020202020204"/>
              </a:rPr>
              <a:t>Serves areas with high activity index</a:t>
            </a: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0BC3029-4622-C54F-008A-0C3F4D681A84}"/>
              </a:ext>
            </a:extLst>
          </p:cNvPr>
          <p:cNvSpPr txBox="1"/>
          <p:nvPr/>
        </p:nvSpPr>
        <p:spPr>
          <a:xfrm>
            <a:off x="6863496" y="4279052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Connects to areas with projected growth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25525A3-FBDE-761F-11D4-336451C120C1}"/>
              </a:ext>
            </a:extLst>
          </p:cNvPr>
          <p:cNvSpPr txBox="1"/>
          <p:nvPr/>
        </p:nvSpPr>
        <p:spPr>
          <a:xfrm>
            <a:off x="4048344" y="3417404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Serves areas with high equity index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3188261-A276-E3CD-979B-46CD215E7585}"/>
              </a:ext>
            </a:extLst>
          </p:cNvPr>
          <p:cNvSpPr txBox="1"/>
          <p:nvPr/>
        </p:nvSpPr>
        <p:spPr>
          <a:xfrm>
            <a:off x="1233193" y="3417404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Direct connection to Santa Fe Intermodal Hub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7275CA2-EF77-4B3D-9012-9A131AE6D835}"/>
              </a:ext>
            </a:extLst>
          </p:cNvPr>
          <p:cNvSpPr txBox="1"/>
          <p:nvPr/>
        </p:nvSpPr>
        <p:spPr>
          <a:xfrm>
            <a:off x="1233193" y="4286218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Serves major activity centers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3D58664-678A-9D47-C41B-9E1304D84070}"/>
              </a:ext>
            </a:extLst>
          </p:cNvPr>
          <p:cNvSpPr txBox="1"/>
          <p:nvPr/>
        </p:nvSpPr>
        <p:spPr>
          <a:xfrm>
            <a:off x="9678647" y="4279052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Utilizes</a:t>
            </a:r>
            <a:r>
              <a:rPr lang="en-US" sz="1600">
                <a:solidFill>
                  <a:prstClr val="black"/>
                </a:solidFill>
                <a:latin typeface="Arial" panose="020B0604020202020204"/>
              </a:rPr>
              <a:t> existing infrastructure</a:t>
            </a: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3BDA67A-EC7B-CA2B-4F05-5C5DBD6BCD22}"/>
              </a:ext>
            </a:extLst>
          </p:cNvPr>
          <p:cNvSpPr txBox="1"/>
          <p:nvPr/>
        </p:nvSpPr>
        <p:spPr>
          <a:xfrm>
            <a:off x="4048344" y="4279052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Serves areas of persistent poverty</a:t>
            </a:r>
          </a:p>
        </p:txBody>
      </p:sp>
      <p:pic>
        <p:nvPicPr>
          <p:cNvPr id="99" name="Graphic 98" descr="Train with solid fill">
            <a:extLst>
              <a:ext uri="{FF2B5EF4-FFF2-40B4-BE49-F238E27FC236}">
                <a16:creationId xmlns:a16="http://schemas.microsoft.com/office/drawing/2014/main" id="{59E50EE8-01AB-B20D-3EE2-DFCD9A087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4553" y="3456724"/>
            <a:ext cx="548640" cy="548640"/>
          </a:xfrm>
          <a:prstGeom prst="rect">
            <a:avLst/>
          </a:prstGeom>
        </p:spPr>
      </p:pic>
      <p:pic>
        <p:nvPicPr>
          <p:cNvPr id="100" name="Graphic 99" descr="Marker with solid fill">
            <a:extLst>
              <a:ext uri="{FF2B5EF4-FFF2-40B4-BE49-F238E27FC236}">
                <a16:creationId xmlns:a16="http://schemas.microsoft.com/office/drawing/2014/main" id="{E373F80A-BC8D-CA84-3B87-B0859567E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4553" y="4307018"/>
            <a:ext cx="548640" cy="548640"/>
          </a:xfrm>
          <a:prstGeom prst="rect">
            <a:avLst/>
          </a:prstGeom>
        </p:spPr>
      </p:pic>
      <p:pic>
        <p:nvPicPr>
          <p:cNvPr id="101" name="Graphic 100" descr="Group of people with solid fill">
            <a:extLst>
              <a:ext uri="{FF2B5EF4-FFF2-40B4-BE49-F238E27FC236}">
                <a16:creationId xmlns:a16="http://schemas.microsoft.com/office/drawing/2014/main" id="{726905DC-4D18-1E12-C5DF-2FF9F6FC08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499704" y="3456724"/>
            <a:ext cx="548640" cy="548640"/>
          </a:xfrm>
          <a:prstGeom prst="rect">
            <a:avLst/>
          </a:prstGeom>
        </p:spPr>
      </p:pic>
      <p:pic>
        <p:nvPicPr>
          <p:cNvPr id="102" name="Graphic 101" descr="Business Growth with solid fill">
            <a:extLst>
              <a:ext uri="{FF2B5EF4-FFF2-40B4-BE49-F238E27FC236}">
                <a16:creationId xmlns:a16="http://schemas.microsoft.com/office/drawing/2014/main" id="{6EEE6BF2-C6E6-07C8-CA20-34C70770ED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14856" y="4307018"/>
            <a:ext cx="548640" cy="548640"/>
          </a:xfrm>
          <a:prstGeom prst="rect">
            <a:avLst/>
          </a:prstGeom>
        </p:spPr>
      </p:pic>
      <p:pic>
        <p:nvPicPr>
          <p:cNvPr id="103" name="Graphic 102" descr="Train Tracks with solid fill">
            <a:extLst>
              <a:ext uri="{FF2B5EF4-FFF2-40B4-BE49-F238E27FC236}">
                <a16:creationId xmlns:a16="http://schemas.microsoft.com/office/drawing/2014/main" id="{39EFB999-59D2-D6E3-07AF-E33AED6965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42752" y="4307018"/>
            <a:ext cx="548640" cy="548640"/>
          </a:xfrm>
          <a:prstGeom prst="rect">
            <a:avLst/>
          </a:prstGeom>
        </p:spPr>
      </p:pic>
      <p:pic>
        <p:nvPicPr>
          <p:cNvPr id="104" name="Graphic 103" descr="Mortgage with solid fill">
            <a:extLst>
              <a:ext uri="{FF2B5EF4-FFF2-40B4-BE49-F238E27FC236}">
                <a16:creationId xmlns:a16="http://schemas.microsoft.com/office/drawing/2014/main" id="{C1D5EDD9-8F8B-530F-5939-DF55765721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499704" y="4307018"/>
            <a:ext cx="548640" cy="548640"/>
          </a:xfrm>
          <a:prstGeom prst="rect">
            <a:avLst/>
          </a:prstGeom>
        </p:spPr>
      </p:pic>
      <p:pic>
        <p:nvPicPr>
          <p:cNvPr id="105" name="Graphic 104" descr="Cycle with people with solid fill">
            <a:extLst>
              <a:ext uri="{FF2B5EF4-FFF2-40B4-BE49-F238E27FC236}">
                <a16:creationId xmlns:a16="http://schemas.microsoft.com/office/drawing/2014/main" id="{CC61C656-0F7A-B2E7-EBF5-2637CA7DA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142752" y="3456724"/>
            <a:ext cx="548640" cy="548640"/>
          </a:xfrm>
          <a:prstGeom prst="rect">
            <a:avLst/>
          </a:prstGeom>
        </p:spPr>
      </p:pic>
      <p:pic>
        <p:nvPicPr>
          <p:cNvPr id="106" name="Graphic 105" descr="City with solid fill">
            <a:extLst>
              <a:ext uri="{FF2B5EF4-FFF2-40B4-BE49-F238E27FC236}">
                <a16:creationId xmlns:a16="http://schemas.microsoft.com/office/drawing/2014/main" id="{B81BCF40-7EEF-6308-0B95-5506259181B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312664" y="3456724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32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E6559F-0B84-1F01-781B-A22A72E78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05840"/>
            <a:ext cx="12192000" cy="585216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277746DC-8B43-9B47-46E7-EACB1B3FF865}"/>
              </a:ext>
            </a:extLst>
          </p:cNvPr>
          <p:cNvSpPr/>
          <p:nvPr/>
        </p:nvSpPr>
        <p:spPr>
          <a:xfrm flipH="1" flipV="1">
            <a:off x="11097039" y="6085924"/>
            <a:ext cx="1100338" cy="1194918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F3992-7659-084B-9BA9-3C081E0F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40</a:t>
            </a:fld>
            <a:endParaRPr lang="en-US"/>
          </a:p>
        </p:txBody>
      </p:sp>
      <p:sp>
        <p:nvSpPr>
          <p:cNvPr id="34" name="Title 9">
            <a:extLst>
              <a:ext uri="{FF2B5EF4-FFF2-40B4-BE49-F238E27FC236}">
                <a16:creationId xmlns:a16="http://schemas.microsoft.com/office/drawing/2014/main" id="{988E0BC5-3350-7498-5A7C-86DB28DF5929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West Corridor LPA Recommendation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60C627-B859-79E7-1406-3E3E496ECE67}"/>
              </a:ext>
            </a:extLst>
          </p:cNvPr>
          <p:cNvSpPr/>
          <p:nvPr/>
        </p:nvSpPr>
        <p:spPr>
          <a:xfrm>
            <a:off x="96714" y="1230923"/>
            <a:ext cx="3291840" cy="844062"/>
          </a:xfrm>
          <a:prstGeom prst="roundRect">
            <a:avLst/>
          </a:prstGeom>
          <a:solidFill>
            <a:srgbClr val="32AAFF"/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/>
              <a:t>Mode: BRT</a:t>
            </a:r>
          </a:p>
        </p:txBody>
      </p:sp>
      <p:pic>
        <p:nvPicPr>
          <p:cNvPr id="4" name="Graphic 3" descr="Bus with solid fill">
            <a:extLst>
              <a:ext uri="{FF2B5EF4-FFF2-40B4-BE49-F238E27FC236}">
                <a16:creationId xmlns:a16="http://schemas.microsoft.com/office/drawing/2014/main" id="{5F99B32A-EA0E-A328-C536-8783950A5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4154" y="1230923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0E78B-B7E8-D513-14F7-F888F0CBC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87" y="5531827"/>
            <a:ext cx="390525" cy="1905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B6AB37B-9F40-A657-2524-7ED04381342E}"/>
              </a:ext>
            </a:extLst>
          </p:cNvPr>
          <p:cNvGrpSpPr/>
          <p:nvPr/>
        </p:nvGrpSpPr>
        <p:grpSpPr>
          <a:xfrm>
            <a:off x="6366174" y="3148923"/>
            <a:ext cx="732091" cy="732091"/>
            <a:chOff x="6666169" y="3825240"/>
            <a:chExt cx="502920" cy="502920"/>
          </a:xfrm>
        </p:grpSpPr>
        <p:pic>
          <p:nvPicPr>
            <p:cNvPr id="12" name="Graphic 11" descr="Marker with solid fill">
              <a:extLst>
                <a:ext uri="{FF2B5EF4-FFF2-40B4-BE49-F238E27FC236}">
                  <a16:creationId xmlns:a16="http://schemas.microsoft.com/office/drawing/2014/main" id="{4F97A7B0-5728-0B31-D7E2-6A3F2608C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66169" y="3825240"/>
              <a:ext cx="502920" cy="502920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549E3D-26AC-F4E6-5355-D6398C77F54B}"/>
                </a:ext>
              </a:extLst>
            </p:cNvPr>
            <p:cNvSpPr/>
            <p:nvPr/>
          </p:nvSpPr>
          <p:spPr>
            <a:xfrm>
              <a:off x="6858000" y="3931920"/>
              <a:ext cx="119063" cy="125730"/>
            </a:xfrm>
            <a:prstGeom prst="ellipse">
              <a:avLst/>
            </a:prstGeom>
            <a:solidFill>
              <a:srgbClr val="EC1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80112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AE4897A-BFD8-20C8-C784-FEEE44B86FBA}"/>
              </a:ext>
            </a:extLst>
          </p:cNvPr>
          <p:cNvGrpSpPr/>
          <p:nvPr/>
        </p:nvGrpSpPr>
        <p:grpSpPr>
          <a:xfrm>
            <a:off x="0" y="1005840"/>
            <a:ext cx="12192000" cy="5852160"/>
            <a:chOff x="0" y="1005840"/>
            <a:chExt cx="12192000" cy="58521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E6559F-0B84-1F01-781B-A22A72E78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05840"/>
              <a:ext cx="12192000" cy="585216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EED7AF-7421-CEBE-393D-C6324BE05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7318" y="6045718"/>
              <a:ext cx="1289129" cy="40270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284E80-F1A7-D2B5-99FA-1B8ACAA24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-1" r="17250" b="-9759"/>
            <a:stretch/>
          </p:blipFill>
          <p:spPr>
            <a:xfrm>
              <a:off x="224752" y="6023708"/>
              <a:ext cx="401974" cy="250910"/>
            </a:xfrm>
            <a:prstGeom prst="rect">
              <a:avLst/>
            </a:prstGeom>
          </p:spPr>
        </p:pic>
      </p:grpSp>
      <p:sp>
        <p:nvSpPr>
          <p:cNvPr id="6" name="Rectangle 8">
            <a:extLst>
              <a:ext uri="{FF2B5EF4-FFF2-40B4-BE49-F238E27FC236}">
                <a16:creationId xmlns:a16="http://schemas.microsoft.com/office/drawing/2014/main" id="{277746DC-8B43-9B47-46E7-EACB1B3FF865}"/>
              </a:ext>
            </a:extLst>
          </p:cNvPr>
          <p:cNvSpPr/>
          <p:nvPr/>
        </p:nvSpPr>
        <p:spPr>
          <a:xfrm flipH="1" flipV="1">
            <a:off x="11097039" y="6085924"/>
            <a:ext cx="1100338" cy="1194918"/>
          </a:xfrm>
          <a:custGeom>
            <a:avLst/>
            <a:gdLst>
              <a:gd name="connsiteX0" fmla="*/ 0 w 1831417"/>
              <a:gd name="connsiteY0" fmla="*/ 0 h 3656620"/>
              <a:gd name="connsiteX1" fmla="*/ 1831417 w 1831417"/>
              <a:gd name="connsiteY1" fmla="*/ 0 h 3656620"/>
              <a:gd name="connsiteX2" fmla="*/ 1831417 w 1831417"/>
              <a:gd name="connsiteY2" fmla="*/ 3656620 h 3656620"/>
              <a:gd name="connsiteX3" fmla="*/ 0 w 1831417"/>
              <a:gd name="connsiteY3" fmla="*/ 3656620 h 3656620"/>
              <a:gd name="connsiteX4" fmla="*/ 0 w 1831417"/>
              <a:gd name="connsiteY4" fmla="*/ 0 h 3656620"/>
              <a:gd name="connsiteX0" fmla="*/ 0 w 2753666"/>
              <a:gd name="connsiteY0" fmla="*/ 0 h 3656620"/>
              <a:gd name="connsiteX1" fmla="*/ 2753666 w 2753666"/>
              <a:gd name="connsiteY1" fmla="*/ 0 h 3656620"/>
              <a:gd name="connsiteX2" fmla="*/ 1831417 w 2753666"/>
              <a:gd name="connsiteY2" fmla="*/ 3656620 h 3656620"/>
              <a:gd name="connsiteX3" fmla="*/ 0 w 2753666"/>
              <a:gd name="connsiteY3" fmla="*/ 3656620 h 3656620"/>
              <a:gd name="connsiteX4" fmla="*/ 0 w 2753666"/>
              <a:gd name="connsiteY4" fmla="*/ 0 h 365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3666" h="3656620">
                <a:moveTo>
                  <a:pt x="0" y="0"/>
                </a:moveTo>
                <a:lnTo>
                  <a:pt x="2753666" y="0"/>
                </a:lnTo>
                <a:lnTo>
                  <a:pt x="1831417" y="3656620"/>
                </a:lnTo>
                <a:lnTo>
                  <a:pt x="0" y="36566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F3992-7659-084B-9BA9-3C081E0F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41</a:t>
            </a:fld>
            <a:endParaRPr lang="en-US"/>
          </a:p>
        </p:txBody>
      </p:sp>
      <p:sp>
        <p:nvSpPr>
          <p:cNvPr id="34" name="Title 9">
            <a:extLst>
              <a:ext uri="{FF2B5EF4-FFF2-40B4-BE49-F238E27FC236}">
                <a16:creationId xmlns:a16="http://schemas.microsoft.com/office/drawing/2014/main" id="{988E0BC5-3350-7498-5A7C-86DB28DF5929}"/>
              </a:ext>
            </a:extLst>
          </p:cNvPr>
          <p:cNvSpPr txBox="1">
            <a:spLocks/>
          </p:cNvSpPr>
          <p:nvPr/>
        </p:nvSpPr>
        <p:spPr>
          <a:xfrm>
            <a:off x="1682689" y="275809"/>
            <a:ext cx="10058400" cy="621647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Airport Corridor LPA Recommendation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D8504E-ABFB-E54F-39F9-7423928B610D}"/>
              </a:ext>
            </a:extLst>
          </p:cNvPr>
          <p:cNvSpPr/>
          <p:nvPr/>
        </p:nvSpPr>
        <p:spPr>
          <a:xfrm>
            <a:off x="96716" y="1230923"/>
            <a:ext cx="3037876" cy="844062"/>
          </a:xfrm>
          <a:prstGeom prst="roundRect">
            <a:avLst/>
          </a:prstGeom>
          <a:solidFill>
            <a:srgbClr val="F69D45"/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/>
              <a:t>Mode: LRT</a:t>
            </a:r>
          </a:p>
        </p:txBody>
      </p:sp>
      <p:pic>
        <p:nvPicPr>
          <p:cNvPr id="7" name="Graphic 6" descr="Streetcar with solid fill">
            <a:extLst>
              <a:ext uri="{FF2B5EF4-FFF2-40B4-BE49-F238E27FC236}">
                <a16:creationId xmlns:a16="http://schemas.microsoft.com/office/drawing/2014/main" id="{1E551BE2-1858-35C4-6A52-7FB0090595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20191" y="1195754"/>
            <a:ext cx="914400" cy="9144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7435500-3A50-3F73-2C23-7DA57CFDE512}"/>
              </a:ext>
            </a:extLst>
          </p:cNvPr>
          <p:cNvSpPr/>
          <p:nvPr/>
        </p:nvSpPr>
        <p:spPr>
          <a:xfrm>
            <a:off x="96714" y="1230923"/>
            <a:ext cx="3291840" cy="844062"/>
          </a:xfrm>
          <a:prstGeom prst="roundRect">
            <a:avLst/>
          </a:prstGeom>
          <a:solidFill>
            <a:srgbClr val="FF8C00"/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/>
              <a:t>Mode: LRT</a:t>
            </a:r>
          </a:p>
        </p:txBody>
      </p:sp>
      <p:pic>
        <p:nvPicPr>
          <p:cNvPr id="10" name="Graphic 9" descr="Streetcar with solid fill">
            <a:extLst>
              <a:ext uri="{FF2B5EF4-FFF2-40B4-BE49-F238E27FC236}">
                <a16:creationId xmlns:a16="http://schemas.microsoft.com/office/drawing/2014/main" id="{646C2B6A-731A-683F-CEFB-71A22C2CE8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19176" y="1209700"/>
            <a:ext cx="900454" cy="90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78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2C2D1C-225D-E720-783B-D19F9692C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42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024D93-5FB3-CF3D-82CF-D15A2EE6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825E9F9-59BC-9F1E-C8A7-FF187F321A1A}"/>
              </a:ext>
            </a:extLst>
          </p:cNvPr>
          <p:cNvSpPr/>
          <p:nvPr/>
        </p:nvSpPr>
        <p:spPr>
          <a:xfrm>
            <a:off x="5939117" y="2088216"/>
            <a:ext cx="2474259" cy="247425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Checklist with solid fill">
            <a:extLst>
              <a:ext uri="{FF2B5EF4-FFF2-40B4-BE49-F238E27FC236}">
                <a16:creationId xmlns:a16="http://schemas.microsoft.com/office/drawing/2014/main" id="{2B2EF259-4C8F-D311-A5EB-9E64F6AA8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7694" y="2576794"/>
            <a:ext cx="1438834" cy="14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5928A-7CC0-3FAD-EE76-77E6F10D1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6895" y="6307365"/>
            <a:ext cx="383720" cy="365125"/>
          </a:xfrm>
        </p:spPr>
        <p:txBody>
          <a:bodyPr/>
          <a:lstStyle/>
          <a:p>
            <a:fld id="{506C8E83-6B68-4E92-B9C0-0D048FDEBCC4}" type="slidenum">
              <a:rPr lang="en-US" smtClean="0"/>
              <a:t>43</a:t>
            </a:fld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9DDD381-0D50-B6E6-A088-0585EC107FAD}"/>
              </a:ext>
            </a:extLst>
          </p:cNvPr>
          <p:cNvSpPr/>
          <p:nvPr/>
        </p:nvSpPr>
        <p:spPr>
          <a:xfrm>
            <a:off x="16358490" y="1440219"/>
            <a:ext cx="1096583" cy="9144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0B5C426-984D-18BD-4611-2C420A90DF52}"/>
              </a:ext>
            </a:extLst>
          </p:cNvPr>
          <p:cNvSpPr/>
          <p:nvPr/>
        </p:nvSpPr>
        <p:spPr>
          <a:xfrm>
            <a:off x="0" y="2127853"/>
            <a:ext cx="11059886" cy="32714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4F4E2F26-B6D0-EEA9-FC0B-735E7D6AB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5" y="1276973"/>
            <a:ext cx="11185071" cy="790170"/>
          </a:xfrm>
        </p:spPr>
        <p:txBody>
          <a:bodyPr>
            <a:normAutofit/>
          </a:bodyPr>
          <a:lstStyle/>
          <a:p>
            <a:r>
              <a:rPr lang="en-US" sz="4400" dirty="0"/>
              <a:t>Next Steps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8695A30-2131-BBC0-A9FF-5AADF4F29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2858" y="2656572"/>
            <a:ext cx="10559142" cy="259955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tx2"/>
              </a:buClr>
            </a:pPr>
            <a:r>
              <a:rPr lang="en-US" sz="3600" dirty="0">
                <a:solidFill>
                  <a:schemeClr val="bg2"/>
                </a:solidFill>
                <a:cs typeface="Arial"/>
              </a:rPr>
              <a:t>Alternatives Analysis Documentation</a:t>
            </a:r>
          </a:p>
          <a:p>
            <a:pPr>
              <a:buClr>
                <a:schemeClr val="tx2"/>
              </a:buClr>
            </a:pPr>
            <a:r>
              <a:rPr lang="en-US" sz="3600" dirty="0">
                <a:solidFill>
                  <a:schemeClr val="bg2"/>
                </a:solidFill>
                <a:cs typeface="Arial"/>
              </a:rPr>
              <a:t>Transit System Plan Update</a:t>
            </a:r>
          </a:p>
          <a:p>
            <a:pPr>
              <a:buClr>
                <a:schemeClr val="tx2"/>
              </a:buClr>
            </a:pPr>
            <a:r>
              <a:rPr lang="en-US" sz="3600" dirty="0">
                <a:solidFill>
                  <a:schemeClr val="bg2"/>
                </a:solidFill>
                <a:cs typeface="Arial"/>
              </a:rPr>
              <a:t>Project Closeout</a:t>
            </a:r>
          </a:p>
          <a:p>
            <a:pPr marL="0" indent="0">
              <a:buClr>
                <a:schemeClr val="tx2"/>
              </a:buClr>
              <a:buNone/>
            </a:pPr>
            <a:endParaRPr lang="en-US" sz="3600" dirty="0">
              <a:solidFill>
                <a:schemeClr val="bg2"/>
              </a:solidFill>
              <a:cs typeface="Arial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DE2D157-7912-E59C-B5C6-7B851B73E5ED}"/>
              </a:ext>
            </a:extLst>
          </p:cNvPr>
          <p:cNvCxnSpPr/>
          <p:nvPr/>
        </p:nvCxnSpPr>
        <p:spPr>
          <a:xfrm>
            <a:off x="0" y="2319688"/>
            <a:ext cx="1105988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6572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2C2D1C-225D-E720-783B-D19F9692C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C8E83-6B68-4E92-B9C0-0D048FDEBCC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024D93-5FB3-CF3D-82CF-D15A2EE6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5F1A889-7FC1-72E2-4B97-A44ABA4D46C4}"/>
              </a:ext>
            </a:extLst>
          </p:cNvPr>
          <p:cNvSpPr/>
          <p:nvPr/>
        </p:nvSpPr>
        <p:spPr>
          <a:xfrm>
            <a:off x="5885328" y="1940298"/>
            <a:ext cx="2474259" cy="247425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Chat bubble with solid fill">
            <a:extLst>
              <a:ext uri="{FF2B5EF4-FFF2-40B4-BE49-F238E27FC236}">
                <a16:creationId xmlns:a16="http://schemas.microsoft.com/office/drawing/2014/main" id="{4423A9A6-096E-FA86-4B82-47A291827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61606" y="2381569"/>
            <a:ext cx="1658711" cy="165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15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46772F-B2BB-59E9-436B-26E5FE77832E}"/>
              </a:ext>
            </a:extLst>
          </p:cNvPr>
          <p:cNvSpPr/>
          <p:nvPr/>
        </p:nvSpPr>
        <p:spPr>
          <a:xfrm>
            <a:off x="1134191" y="4905209"/>
            <a:ext cx="9552184" cy="1686599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F24DD-F07D-5A95-49A1-EE218FBE3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5" y="1164631"/>
            <a:ext cx="11185071" cy="902512"/>
          </a:xfrm>
        </p:spPr>
        <p:txBody>
          <a:bodyPr/>
          <a:lstStyle/>
          <a:p>
            <a:r>
              <a:rPr lang="en-US"/>
              <a:t>Project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5928A-7CC0-3FAD-EE76-77E6F10D1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6895" y="6307365"/>
            <a:ext cx="383720" cy="365125"/>
          </a:xfrm>
        </p:spPr>
        <p:txBody>
          <a:bodyPr/>
          <a:lstStyle/>
          <a:p>
            <a:fld id="{506C8E83-6B68-4E92-B9C0-0D048FDEBCC4}" type="slidenum">
              <a:rPr lang="en-US" smtClean="0"/>
              <a:t>5</a:t>
            </a:fld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FC7E0F-FB39-CA22-649D-209D0C4B413D}"/>
              </a:ext>
            </a:extLst>
          </p:cNvPr>
          <p:cNvGrpSpPr/>
          <p:nvPr/>
        </p:nvGrpSpPr>
        <p:grpSpPr>
          <a:xfrm>
            <a:off x="1302111" y="5374788"/>
            <a:ext cx="9297025" cy="1112445"/>
            <a:chOff x="365306" y="5593771"/>
            <a:chExt cx="9297025" cy="1112445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E67DA33B-FA80-8BFC-0DB1-D423E10CE8F3}"/>
                </a:ext>
              </a:extLst>
            </p:cNvPr>
            <p:cNvGrpSpPr/>
            <p:nvPr/>
          </p:nvGrpSpPr>
          <p:grpSpPr>
            <a:xfrm>
              <a:off x="365306" y="5601284"/>
              <a:ext cx="2401764" cy="369332"/>
              <a:chOff x="969159" y="5805754"/>
              <a:chExt cx="2401764" cy="369332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4536796F-04A6-57D7-5A57-121A3C5F1AD7}"/>
                  </a:ext>
                </a:extLst>
              </p:cNvPr>
              <p:cNvSpPr/>
              <p:nvPr/>
            </p:nvSpPr>
            <p:spPr>
              <a:xfrm>
                <a:off x="969159" y="5944700"/>
                <a:ext cx="457200" cy="91440"/>
              </a:xfrm>
              <a:prstGeom prst="rect">
                <a:avLst/>
              </a:prstGeom>
              <a:solidFill>
                <a:srgbClr val="F0BF52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E4C4AB86-0C06-9640-D244-F42F1A7F0484}"/>
                  </a:ext>
                </a:extLst>
              </p:cNvPr>
              <p:cNvSpPr txBox="1"/>
              <p:nvPr/>
            </p:nvSpPr>
            <p:spPr>
              <a:xfrm>
                <a:off x="1461736" y="5805754"/>
                <a:ext cx="1909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rPr>
                  <a:t>Discover Phase</a:t>
                </a: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2400DCE1-FCF3-4AC6-CD44-83E19DED375B}"/>
                </a:ext>
              </a:extLst>
            </p:cNvPr>
            <p:cNvGrpSpPr/>
            <p:nvPr/>
          </p:nvGrpSpPr>
          <p:grpSpPr>
            <a:xfrm>
              <a:off x="365306" y="5969084"/>
              <a:ext cx="2401764" cy="369332"/>
              <a:chOff x="8358553" y="6351279"/>
              <a:chExt cx="2401764" cy="369332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4EB6F589-36AF-D444-066F-F0FF579EED5F}"/>
                  </a:ext>
                </a:extLst>
              </p:cNvPr>
              <p:cNvSpPr/>
              <p:nvPr/>
            </p:nvSpPr>
            <p:spPr>
              <a:xfrm>
                <a:off x="8358553" y="6490225"/>
                <a:ext cx="457200" cy="91440"/>
              </a:xfrm>
              <a:prstGeom prst="rect">
                <a:avLst/>
              </a:prstGeom>
              <a:solidFill>
                <a:srgbClr val="2F7EB3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BEA4A4C-24D7-E6C1-6A5B-5022B7EAA689}"/>
                  </a:ext>
                </a:extLst>
              </p:cNvPr>
              <p:cNvSpPr txBox="1"/>
              <p:nvPr/>
            </p:nvSpPr>
            <p:spPr>
              <a:xfrm>
                <a:off x="8851130" y="6351279"/>
                <a:ext cx="1909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rPr>
                  <a:t>Refine Phase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8FD6F44B-3696-9351-E949-9026F88C6233}"/>
                </a:ext>
              </a:extLst>
            </p:cNvPr>
            <p:cNvGrpSpPr/>
            <p:nvPr/>
          </p:nvGrpSpPr>
          <p:grpSpPr>
            <a:xfrm>
              <a:off x="365306" y="6336884"/>
              <a:ext cx="2401764" cy="369332"/>
              <a:chOff x="1080231" y="5773500"/>
              <a:chExt cx="2401764" cy="369332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BF31D74-4122-EC4B-07E8-B0C3FB23296B}"/>
                  </a:ext>
                </a:extLst>
              </p:cNvPr>
              <p:cNvSpPr/>
              <p:nvPr/>
            </p:nvSpPr>
            <p:spPr>
              <a:xfrm>
                <a:off x="1080231" y="5912446"/>
                <a:ext cx="457200" cy="91440"/>
              </a:xfrm>
              <a:prstGeom prst="rect">
                <a:avLst/>
              </a:prstGeom>
              <a:solidFill>
                <a:srgbClr val="6E9B4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30014802-DBB9-C8D4-E940-7E3A97F6D034}"/>
                  </a:ext>
                </a:extLst>
              </p:cNvPr>
              <p:cNvSpPr txBox="1"/>
              <p:nvPr/>
            </p:nvSpPr>
            <p:spPr>
              <a:xfrm>
                <a:off x="1572808" y="5773500"/>
                <a:ext cx="1909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rPr>
                  <a:t>Select Phase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5B92403-62F6-E223-055F-72B5658D989D}"/>
                </a:ext>
              </a:extLst>
            </p:cNvPr>
            <p:cNvGrpSpPr/>
            <p:nvPr/>
          </p:nvGrpSpPr>
          <p:grpSpPr>
            <a:xfrm>
              <a:off x="5701118" y="5600194"/>
              <a:ext cx="3961213" cy="538278"/>
              <a:chOff x="6966973" y="5498696"/>
              <a:chExt cx="3961213" cy="538278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4CAE827D-EBB9-2493-6041-E43F8B8D22DA}"/>
                  </a:ext>
                </a:extLst>
              </p:cNvPr>
              <p:cNvSpPr txBox="1"/>
              <p:nvPr/>
            </p:nvSpPr>
            <p:spPr>
              <a:xfrm>
                <a:off x="7464793" y="5598220"/>
                <a:ext cx="34633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rPr>
                  <a:t>Targeted Stakeholder Engagement</a:t>
                </a:r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C6DCEAFA-3F84-A408-2313-5AAF16E3FE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66973" y="5498696"/>
                <a:ext cx="538278" cy="538278"/>
              </a:xfrm>
              <a:prstGeom prst="rect">
                <a:avLst/>
              </a:prstGeom>
              <a:effectLst/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598522-86E4-0AF8-151B-2B5E54CC3E6C}"/>
                </a:ext>
              </a:extLst>
            </p:cNvPr>
            <p:cNvGrpSpPr/>
            <p:nvPr/>
          </p:nvGrpSpPr>
          <p:grpSpPr>
            <a:xfrm>
              <a:off x="5701118" y="6153750"/>
              <a:ext cx="3414180" cy="538278"/>
              <a:chOff x="6942433" y="6044684"/>
              <a:chExt cx="3414180" cy="538278"/>
            </a:xfrm>
          </p:grpSpPr>
          <p:pic>
            <p:nvPicPr>
              <p:cNvPr id="20" name="Graphic 19" descr="Presentation with org chart with solid fill">
                <a:extLst>
                  <a:ext uri="{FF2B5EF4-FFF2-40B4-BE49-F238E27FC236}">
                    <a16:creationId xmlns:a16="http://schemas.microsoft.com/office/drawing/2014/main" id="{10037E55-C2DD-491D-9BD5-8008BFB66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942433" y="6044684"/>
                <a:ext cx="538278" cy="538278"/>
              </a:xfrm>
              <a:prstGeom prst="rect">
                <a:avLst/>
              </a:prstGeom>
              <a:effectLst/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122E71A-43A3-405A-15BE-80B557FC46E5}"/>
                  </a:ext>
                </a:extLst>
              </p:cNvPr>
              <p:cNvSpPr txBox="1"/>
              <p:nvPr/>
            </p:nvSpPr>
            <p:spPr>
              <a:xfrm>
                <a:off x="7480711" y="6116227"/>
                <a:ext cx="28759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rPr>
                  <a:t>Open House &amp; Town Halls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CDF7492-3743-CBB7-ECD8-C3AB7BE7A8BE}"/>
                </a:ext>
              </a:extLst>
            </p:cNvPr>
            <p:cNvGrpSpPr/>
            <p:nvPr/>
          </p:nvGrpSpPr>
          <p:grpSpPr>
            <a:xfrm>
              <a:off x="2668652" y="6139560"/>
              <a:ext cx="2058810" cy="538278"/>
              <a:chOff x="3446640" y="5577263"/>
              <a:chExt cx="2058810" cy="538278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E080A14-28CE-1980-CBF4-68433D39304D}"/>
                  </a:ext>
                </a:extLst>
              </p:cNvPr>
              <p:cNvSpPr txBox="1"/>
              <p:nvPr/>
            </p:nvSpPr>
            <p:spPr>
              <a:xfrm>
                <a:off x="3979175" y="5644509"/>
                <a:ext cx="15262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rPr>
                  <a:t>Online Survey</a:t>
                </a:r>
              </a:p>
            </p:txBody>
          </p:sp>
          <p:pic>
            <p:nvPicPr>
              <p:cNvPr id="31" name="Graphic 30" descr="List with solid fill">
                <a:extLst>
                  <a:ext uri="{FF2B5EF4-FFF2-40B4-BE49-F238E27FC236}">
                    <a16:creationId xmlns:a16="http://schemas.microsoft.com/office/drawing/2014/main" id="{7F195074-032A-6459-FC36-07A56A930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446640" y="5577263"/>
                <a:ext cx="538278" cy="538278"/>
              </a:xfrm>
              <a:prstGeom prst="rect">
                <a:avLst/>
              </a:prstGeom>
              <a:effectLst/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A34EA5C-FD63-490C-3115-E145F1D9CFC5}"/>
                </a:ext>
              </a:extLst>
            </p:cNvPr>
            <p:cNvGrpSpPr/>
            <p:nvPr/>
          </p:nvGrpSpPr>
          <p:grpSpPr>
            <a:xfrm>
              <a:off x="2661147" y="5593771"/>
              <a:ext cx="2931361" cy="538278"/>
              <a:chOff x="6966973" y="5498696"/>
              <a:chExt cx="2931361" cy="538278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3C3A79A-D91A-9B73-772B-F76C1D3F16A9}"/>
                  </a:ext>
                </a:extLst>
              </p:cNvPr>
              <p:cNvSpPr txBox="1"/>
              <p:nvPr/>
            </p:nvSpPr>
            <p:spPr>
              <a:xfrm>
                <a:off x="7464794" y="5598220"/>
                <a:ext cx="24335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rPr>
                  <a:t>TWG &amp; Board Meetings</a:t>
                </a:r>
              </a:p>
            </p:txBody>
          </p:sp>
          <p:pic>
            <p:nvPicPr>
              <p:cNvPr id="45" name="Graphic 44" descr="Meeting with solid fill">
                <a:extLst>
                  <a:ext uri="{FF2B5EF4-FFF2-40B4-BE49-F238E27FC236}">
                    <a16:creationId xmlns:a16="http://schemas.microsoft.com/office/drawing/2014/main" id="{F98A2DCD-04DA-0437-1D6E-BF6BC36415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966973" y="5498696"/>
                <a:ext cx="538278" cy="538278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60B23BE-B11C-5BA9-D31B-67410189CB92}"/>
              </a:ext>
            </a:extLst>
          </p:cNvPr>
          <p:cNvGrpSpPr/>
          <p:nvPr/>
        </p:nvGrpSpPr>
        <p:grpSpPr>
          <a:xfrm>
            <a:off x="1081529" y="1986461"/>
            <a:ext cx="9692193" cy="3243162"/>
            <a:chOff x="504848" y="2052115"/>
            <a:chExt cx="9692193" cy="3243162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D80FB57-DF5C-839D-2D87-EA3AC201B5CB}"/>
                </a:ext>
              </a:extLst>
            </p:cNvPr>
            <p:cNvGrpSpPr/>
            <p:nvPr/>
          </p:nvGrpSpPr>
          <p:grpSpPr>
            <a:xfrm>
              <a:off x="504848" y="2052115"/>
              <a:ext cx="9692193" cy="3243162"/>
              <a:chOff x="582928" y="2337865"/>
              <a:chExt cx="9692193" cy="3243162"/>
            </a:xfrm>
          </p:grpSpPr>
          <p:sp>
            <p:nvSpPr>
              <p:cNvPr id="78" name="Star: 5 Points 77">
                <a:extLst>
                  <a:ext uri="{FF2B5EF4-FFF2-40B4-BE49-F238E27FC236}">
                    <a16:creationId xmlns:a16="http://schemas.microsoft.com/office/drawing/2014/main" id="{5B4B3140-602F-DCAE-AC07-11DB705845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20219" y="3989141"/>
                <a:ext cx="395925" cy="375461"/>
              </a:xfrm>
              <a:prstGeom prst="star5">
                <a:avLst/>
              </a:prstGeom>
              <a:solidFill>
                <a:srgbClr val="EB7924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3E7FAFF2-AE47-D7D9-56AA-FFCEEEB993BA}"/>
                  </a:ext>
                </a:extLst>
              </p:cNvPr>
              <p:cNvGrpSpPr/>
              <p:nvPr/>
            </p:nvGrpSpPr>
            <p:grpSpPr>
              <a:xfrm>
                <a:off x="582928" y="2337865"/>
                <a:ext cx="9679512" cy="3243162"/>
                <a:chOff x="560463" y="766556"/>
                <a:chExt cx="9679512" cy="3243162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5592C477-15C5-24DB-2145-09C75691237F}"/>
                    </a:ext>
                  </a:extLst>
                </p:cNvPr>
                <p:cNvGrpSpPr/>
                <p:nvPr/>
              </p:nvGrpSpPr>
              <p:grpSpPr>
                <a:xfrm>
                  <a:off x="560463" y="1135888"/>
                  <a:ext cx="9679512" cy="2873830"/>
                  <a:chOff x="92907" y="1344385"/>
                  <a:chExt cx="10293634" cy="2873830"/>
                </a:xfrm>
              </p:grpSpPr>
              <p:graphicFrame>
                <p:nvGraphicFramePr>
                  <p:cNvPr id="90" name="Table 7">
                    <a:extLst>
                      <a:ext uri="{FF2B5EF4-FFF2-40B4-BE49-F238E27FC236}">
                        <a16:creationId xmlns:a16="http://schemas.microsoft.com/office/drawing/2014/main" id="{81296390-15FF-F6B0-AA8C-49DC4997E178}"/>
                      </a:ext>
                    </a:extLst>
                  </p:cNvPr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168343253"/>
                      </p:ext>
                    </p:extLst>
                  </p:nvPr>
                </p:nvGraphicFramePr>
                <p:xfrm>
                  <a:off x="2801707" y="1344385"/>
                  <a:ext cx="7584834" cy="2873830"/>
                </p:xfrm>
                <a:graphic>
                  <a:graphicData uri="http://schemas.openxmlformats.org/drawingml/2006/table">
                    <a:tbl>
                      <a:tblPr firstRow="1" bandRow="1"/>
                      <a:tblGrid>
                        <a:gridCol w="548640">
                          <a:extLst>
                            <a:ext uri="{9D8B030D-6E8A-4147-A177-3AD203B41FA5}">
                              <a16:colId xmlns:a16="http://schemas.microsoft.com/office/drawing/2014/main" val="673344954"/>
                            </a:ext>
                          </a:extLst>
                        </a:gridCol>
                        <a:gridCol w="548640">
                          <a:extLst>
                            <a:ext uri="{9D8B030D-6E8A-4147-A177-3AD203B41FA5}">
                              <a16:colId xmlns:a16="http://schemas.microsoft.com/office/drawing/2014/main" val="1707344693"/>
                            </a:ext>
                          </a:extLst>
                        </a:gridCol>
                        <a:gridCol w="548640">
                          <a:extLst>
                            <a:ext uri="{9D8B030D-6E8A-4147-A177-3AD203B41FA5}">
                              <a16:colId xmlns:a16="http://schemas.microsoft.com/office/drawing/2014/main" val="3556002530"/>
                            </a:ext>
                          </a:extLst>
                        </a:gridCol>
                        <a:gridCol w="548640">
                          <a:extLst>
                            <a:ext uri="{9D8B030D-6E8A-4147-A177-3AD203B41FA5}">
                              <a16:colId xmlns:a16="http://schemas.microsoft.com/office/drawing/2014/main" val="918124362"/>
                            </a:ext>
                          </a:extLst>
                        </a:gridCol>
                        <a:gridCol w="548640">
                          <a:extLst>
                            <a:ext uri="{9D8B030D-6E8A-4147-A177-3AD203B41FA5}">
                              <a16:colId xmlns:a16="http://schemas.microsoft.com/office/drawing/2014/main" val="602100138"/>
                            </a:ext>
                          </a:extLst>
                        </a:gridCol>
                        <a:gridCol w="548640">
                          <a:extLst>
                            <a:ext uri="{9D8B030D-6E8A-4147-A177-3AD203B41FA5}">
                              <a16:colId xmlns:a16="http://schemas.microsoft.com/office/drawing/2014/main" val="89001463"/>
                            </a:ext>
                          </a:extLst>
                        </a:gridCol>
                        <a:gridCol w="548640">
                          <a:extLst>
                            <a:ext uri="{9D8B030D-6E8A-4147-A177-3AD203B41FA5}">
                              <a16:colId xmlns:a16="http://schemas.microsoft.com/office/drawing/2014/main" val="2459928531"/>
                            </a:ext>
                          </a:extLst>
                        </a:gridCol>
                        <a:gridCol w="548640">
                          <a:extLst>
                            <a:ext uri="{9D8B030D-6E8A-4147-A177-3AD203B41FA5}">
                              <a16:colId xmlns:a16="http://schemas.microsoft.com/office/drawing/2014/main" val="989762819"/>
                            </a:ext>
                          </a:extLst>
                        </a:gridCol>
                        <a:gridCol w="548640">
                          <a:extLst>
                            <a:ext uri="{9D8B030D-6E8A-4147-A177-3AD203B41FA5}">
                              <a16:colId xmlns:a16="http://schemas.microsoft.com/office/drawing/2014/main" val="24778278"/>
                            </a:ext>
                          </a:extLst>
                        </a:gridCol>
                        <a:gridCol w="548640">
                          <a:extLst>
                            <a:ext uri="{9D8B030D-6E8A-4147-A177-3AD203B41FA5}">
                              <a16:colId xmlns:a16="http://schemas.microsoft.com/office/drawing/2014/main" val="1592615958"/>
                            </a:ext>
                          </a:extLst>
                        </a:gridCol>
                        <a:gridCol w="548640">
                          <a:extLst>
                            <a:ext uri="{9D8B030D-6E8A-4147-A177-3AD203B41FA5}">
                              <a16:colId xmlns:a16="http://schemas.microsoft.com/office/drawing/2014/main" val="790423728"/>
                            </a:ext>
                          </a:extLst>
                        </a:gridCol>
                        <a:gridCol w="548640">
                          <a:extLst>
                            <a:ext uri="{9D8B030D-6E8A-4147-A177-3AD203B41FA5}">
                              <a16:colId xmlns:a16="http://schemas.microsoft.com/office/drawing/2014/main" val="3470394452"/>
                            </a:ext>
                          </a:extLst>
                        </a:gridCol>
                        <a:gridCol w="548640">
                          <a:extLst>
                            <a:ext uri="{9D8B030D-6E8A-4147-A177-3AD203B41FA5}">
                              <a16:colId xmlns:a16="http://schemas.microsoft.com/office/drawing/2014/main" val="3196770707"/>
                            </a:ext>
                          </a:extLst>
                        </a:gridCol>
                      </a:tblGrid>
                      <a:tr h="574766"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r>
                                <a:rPr lang="en-US" sz="1800"/>
                                <a:t>Jun</a:t>
                              </a:r>
                            </a:p>
                          </a:txBody>
                          <a:tcPr marL="0" marR="0" marT="0" marB="0" anchor="ctr">
                            <a:lnL w="12700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12700" cmpd="sng">
                              <a:solidFill>
                                <a:sysClr val="window" lastClr="FFFFFF"/>
                              </a:solidFill>
                            </a:lnT>
                            <a:lnB w="38100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bg2">
                                <a:alpha val="5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r>
                                <a:rPr lang="en-US" sz="1800"/>
                                <a:t>Jul</a:t>
                              </a:r>
                            </a:p>
                          </a:txBody>
                          <a:tcPr marL="0" marR="0" marT="0" marB="0" anchor="ctr"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12700" cmpd="sng">
                              <a:solidFill>
                                <a:sysClr val="window" lastClr="FFFFFF"/>
                              </a:solidFill>
                            </a:lnT>
                            <a:lnB w="38100" cmpd="sng">
                              <a:solidFill>
                                <a:sysClr val="window" lastClr="FFFFFF"/>
                              </a:solidFill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bg2">
                                <a:alpha val="5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r>
                                <a:rPr lang="en-US" sz="1800"/>
                                <a:t>Aug</a:t>
                              </a:r>
                            </a:p>
                          </a:txBody>
                          <a:tcPr marL="0" marR="0" marT="0" marB="0" anchor="ctr"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12700" cmpd="sng">
                              <a:solidFill>
                                <a:sysClr val="window" lastClr="FFFFFF"/>
                              </a:solidFill>
                            </a:lnT>
                            <a:lnB w="38100" cmpd="sng">
                              <a:solidFill>
                                <a:sysClr val="window" lastClr="FFFFFF"/>
                              </a:solidFill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/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r>
                                <a:rPr lang="en-US" sz="1800"/>
                                <a:t>Sep</a:t>
                              </a:r>
                            </a:p>
                          </a:txBody>
                          <a:tcPr marL="0" marR="0" marT="0" marB="0" anchor="ctr"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12700" cmpd="sng">
                              <a:solidFill>
                                <a:sysClr val="window" lastClr="FFFFFF"/>
                              </a:solidFill>
                            </a:lnT>
                            <a:lnB w="38100" cmpd="sng">
                              <a:solidFill>
                                <a:sysClr val="window" lastClr="FFFFFF"/>
                              </a:solidFill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/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r>
                                <a:rPr lang="en-US" sz="1800"/>
                                <a:t>Oct</a:t>
                              </a:r>
                            </a:p>
                          </a:txBody>
                          <a:tcPr marL="0" marR="0" marT="0" marB="0" anchor="ctr"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12700" cmpd="sng">
                              <a:solidFill>
                                <a:sysClr val="window" lastClr="FFFFFF"/>
                              </a:solidFill>
                            </a:lnT>
                            <a:lnB w="38100" cmpd="sng">
                              <a:solidFill>
                                <a:sysClr val="window" lastClr="FFFFFF"/>
                              </a:solidFill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/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r>
                                <a:rPr lang="en-US" sz="1800"/>
                                <a:t>Nov</a:t>
                              </a:r>
                            </a:p>
                          </a:txBody>
                          <a:tcPr marL="0" marR="0" marT="0" marB="0" anchor="ctr"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12700" cmpd="sng">
                              <a:solidFill>
                                <a:sysClr val="window" lastClr="FFFFFF"/>
                              </a:solidFill>
                            </a:lnT>
                            <a:lnB w="38100" cmpd="sng">
                              <a:solidFill>
                                <a:sysClr val="window" lastClr="FFFFFF"/>
                              </a:solidFill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/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r>
                                <a:rPr lang="en-US" sz="1800"/>
                                <a:t>Dec</a:t>
                              </a:r>
                            </a:p>
                          </a:txBody>
                          <a:tcPr marL="0" marR="0" marT="0" marB="0" anchor="ctr"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R>
                            <a:lnT w="12700" cmpd="sng">
                              <a:solidFill>
                                <a:sysClr val="window" lastClr="FFFFFF"/>
                              </a:solidFill>
                            </a:lnT>
                            <a:lnB w="38100" cmpd="sng">
                              <a:solidFill>
                                <a:sysClr val="window" lastClr="FFFFFF"/>
                              </a:solidFill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/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r>
                                <a:rPr lang="en-US" sz="1800"/>
                                <a:t>Jan</a:t>
                              </a:r>
                            </a:p>
                          </a:txBody>
                          <a:tcPr marL="0" marR="0" marT="0" marB="0" anchor="ctr">
                            <a:lnL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R>
                            <a:lnT w="12700" cmpd="sng">
                              <a:solidFill>
                                <a:sysClr val="window" lastClr="FFFFFF"/>
                              </a:solidFill>
                            </a:lnT>
                            <a:lnB w="38100" cmpd="sng">
                              <a:solidFill>
                                <a:sysClr val="window" lastClr="FFFFFF"/>
                              </a:solidFill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/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r>
                                <a:rPr lang="en-US" sz="1800"/>
                                <a:t>Feb</a:t>
                              </a:r>
                            </a:p>
                          </a:txBody>
                          <a:tcPr marL="0" marR="0" marT="0" marB="0" anchor="ctr">
                            <a:lnL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12700" cmpd="sng">
                              <a:solidFill>
                                <a:sysClr val="window" lastClr="FFFFFF"/>
                              </a:solidFill>
                            </a:lnT>
                            <a:lnB w="38100" cmpd="sng">
                              <a:solidFill>
                                <a:sysClr val="window" lastClr="FFFFFF"/>
                              </a:solidFill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/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r>
                                <a:rPr lang="en-US" sz="1800"/>
                                <a:t>Mar</a:t>
                              </a:r>
                            </a:p>
                          </a:txBody>
                          <a:tcPr marL="0" marR="0" marT="0" marB="0" anchor="ctr"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R>
                            <a:lnT w="12700" cmpd="sng">
                              <a:solidFill>
                                <a:sysClr val="window" lastClr="FFFFFF"/>
                              </a:solidFill>
                            </a:lnT>
                            <a:lnB w="38100" cmpd="sng">
                              <a:solidFill>
                                <a:sysClr val="window" lastClr="FFFFFF"/>
                              </a:solidFill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/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r>
                                <a:rPr lang="en-US" sz="1800"/>
                                <a:t>Apr</a:t>
                              </a:r>
                            </a:p>
                          </a:txBody>
                          <a:tcPr marL="0" marR="0" marT="0" marB="0" anchor="ctr">
                            <a:lnL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R>
                            <a:lnT w="12700" cmpd="sng">
                              <a:solidFill>
                                <a:sysClr val="window" lastClr="FFFFFF"/>
                              </a:solidFill>
                            </a:lnT>
                            <a:lnB w="38100" cmpd="sng">
                              <a:solidFill>
                                <a:sysClr val="window" lastClr="FFFFFF"/>
                              </a:solidFill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/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r>
                                <a:rPr lang="en-US" sz="1800"/>
                                <a:t>May</a:t>
                              </a:r>
                            </a:p>
                          </a:txBody>
                          <a:tcPr marL="0" marR="0" marT="0" marB="0" anchor="ctr">
                            <a:lnL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38100" cap="flat" cmpd="sng" algn="ctr">
                              <a:solidFill>
                                <a:schemeClr val="tx2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R>
                            <a:lnT w="12700" cmpd="sng">
                              <a:solidFill>
                                <a:sysClr val="window" lastClr="FFFFFF"/>
                              </a:solidFill>
                            </a:lnT>
                            <a:lnB w="38100" cmpd="sng">
                              <a:solidFill>
                                <a:sysClr val="window" lastClr="FFFFFF"/>
                              </a:solidFill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/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r>
                                <a:rPr lang="en-US" sz="1800"/>
                                <a:t>Jun</a:t>
                              </a:r>
                            </a:p>
                          </a:txBody>
                          <a:tcPr marL="0" marR="0" marT="0" marB="0" anchor="ctr">
                            <a:lnL w="38100" cap="flat" cmpd="sng" algn="ctr">
                              <a:solidFill>
                                <a:schemeClr val="tx2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12700" cmpd="sng">
                              <a:solidFill>
                                <a:sysClr val="window" lastClr="FFFFFF"/>
                              </a:solidFill>
                            </a:lnT>
                            <a:lnB w="38100" cmpd="sng">
                              <a:solidFill>
                                <a:sysClr val="window" lastClr="FFFFFF"/>
                              </a:solidFill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rgbClr val="414042"/>
                            </a:solidFill>
                          </a:tcPr>
                        </a:tc>
                        <a:extLst>
                          <a:ext uri="{0D108BD9-81ED-4DB2-BD59-A6C34878D82A}">
                            <a16:rowId xmlns:a16="http://schemas.microsoft.com/office/drawing/2014/main" val="8849150"/>
                          </a:ext>
                        </a:extLst>
                      </a:tr>
                      <a:tr h="574766"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38100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  <a:alpha val="5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38100" cmpd="sng">
                              <a:solidFill>
                                <a:sysClr val="window" lastClr="FFFFFF"/>
                              </a:solidFill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  <a:alpha val="5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38100" cmpd="sng">
                              <a:solidFill>
                                <a:sysClr val="window" lastClr="FFFFFF"/>
                              </a:solidFill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38100" cmpd="sng">
                              <a:solidFill>
                                <a:sysClr val="window" lastClr="FFFFFF"/>
                              </a:solidFill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bg1">
                                <a:lumMod val="95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38100" cmpd="sng">
                              <a:solidFill>
                                <a:sysClr val="window" lastClr="FFFFFF"/>
                              </a:solidFill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bg1">
                                <a:lumMod val="95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38100" cmpd="sng">
                              <a:solidFill>
                                <a:sysClr val="window" lastClr="FFFFFF"/>
                              </a:solidFill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bg1">
                                <a:lumMod val="95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R>
                            <a:lnT w="38100" cmpd="sng">
                              <a:solidFill>
                                <a:sysClr val="window" lastClr="FFFFFF"/>
                              </a:solidFill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bg1">
                                <a:lumMod val="95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R>
                            <a:lnT w="38100" cmpd="sng">
                              <a:solidFill>
                                <a:sysClr val="window" lastClr="FFFFFF"/>
                              </a:solidFill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38100" cmpd="sng">
                              <a:solidFill>
                                <a:sysClr val="window" lastClr="FFFFFF"/>
                              </a:solidFill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38100" cmpd="sng">
                              <a:solidFill>
                                <a:sysClr val="window" lastClr="FFFFFF"/>
                              </a:solidFill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R>
                            <a:lnT w="38100" cmpd="sng">
                              <a:solidFill>
                                <a:sysClr val="window" lastClr="FFFFFF"/>
                              </a:solidFill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38100" cap="flat" cmpd="sng" algn="ctr">
                              <a:solidFill>
                                <a:schemeClr val="tx2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R>
                            <a:lnT w="38100" cmpd="sng">
                              <a:solidFill>
                                <a:sysClr val="window" lastClr="FFFFFF"/>
                              </a:solidFill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38100" cap="flat" cmpd="sng" algn="ctr">
                              <a:solidFill>
                                <a:schemeClr val="tx2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38100" cmpd="sng">
                              <a:solidFill>
                                <a:sysClr val="window" lastClr="FFFFFF"/>
                              </a:solidFill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extLst>
                          <a:ext uri="{0D108BD9-81ED-4DB2-BD59-A6C34878D82A}">
                            <a16:rowId xmlns:a16="http://schemas.microsoft.com/office/drawing/2014/main" val="3885877447"/>
                          </a:ext>
                        </a:extLst>
                      </a:tr>
                      <a:tr h="574766"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  <a:alpha val="5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  <a:alpha val="5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bg1">
                                <a:lumMod val="95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bg1">
                                <a:lumMod val="95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bg1">
                                <a:lumMod val="95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bg1">
                                <a:lumMod val="95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bg1">
                                <a:lumMod val="95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38100" cap="flat" cmpd="sng" algn="ctr">
                              <a:solidFill>
                                <a:schemeClr val="tx2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38100" cap="flat" cmpd="sng" algn="ctr">
                              <a:solidFill>
                                <a:schemeClr val="tx2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extLst>
                          <a:ext uri="{0D108BD9-81ED-4DB2-BD59-A6C34878D82A}">
                            <a16:rowId xmlns:a16="http://schemas.microsoft.com/office/drawing/2014/main" val="3877668879"/>
                          </a:ext>
                        </a:extLst>
                      </a:tr>
                      <a:tr h="1149532"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bg1">
                                <a:lumMod val="95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bg1">
                                <a:lumMod val="95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bg1">
                                <a:lumMod val="95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bg1">
                                <a:lumMod val="95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bg1">
                                <a:lumMod val="95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bg1">
                                <a:lumMod val="95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bg1">
                                <a:lumMod val="95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2"/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12700" cap="flat" cmpd="sng" algn="ctr">
                              <a:solidFill>
                                <a:schemeClr val="bg1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38100" cap="flat" cmpd="sng" algn="ctr">
                              <a:solidFill>
                                <a:schemeClr val="tx2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2"/>
                            </a:solidFill>
                          </a:tcPr>
                        </a:tc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endParaRPr lang="en-US" sz="1800"/>
                            </a:p>
                          </a:txBody>
                          <a:tcPr>
                            <a:lnL w="38100" cap="flat" cmpd="sng" algn="ctr">
                              <a:solidFill>
                                <a:schemeClr val="tx2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extLst>
                          <a:ext uri="{0D108BD9-81ED-4DB2-BD59-A6C34878D82A}">
                            <a16:rowId xmlns:a16="http://schemas.microsoft.com/office/drawing/2014/main" val="4125359247"/>
                          </a:ext>
                        </a:extLst>
                      </a:tr>
                    </a:tbl>
                  </a:graphicData>
                </a:graphic>
              </p:graphicFrame>
              <p:graphicFrame>
                <p:nvGraphicFramePr>
                  <p:cNvPr id="91" name="Table 7">
                    <a:extLst>
                      <a:ext uri="{FF2B5EF4-FFF2-40B4-BE49-F238E27FC236}">
                        <a16:creationId xmlns:a16="http://schemas.microsoft.com/office/drawing/2014/main" id="{D3E6BAE0-D546-E2DF-B948-ACA2E83B1688}"/>
                      </a:ext>
                    </a:extLst>
                  </p:cNvPr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995808016"/>
                      </p:ext>
                    </p:extLst>
                  </p:nvPr>
                </p:nvGraphicFramePr>
                <p:xfrm>
                  <a:off x="92907" y="1344385"/>
                  <a:ext cx="2699534" cy="2873830"/>
                </p:xfrm>
                <a:graphic>
                  <a:graphicData uri="http://schemas.openxmlformats.org/drawingml/2006/table">
                    <a:tbl>
                      <a:tblPr firstRow="1" bandRow="1"/>
                      <a:tblGrid>
                        <a:gridCol w="2538479">
                          <a:extLst>
                            <a:ext uri="{9D8B030D-6E8A-4147-A177-3AD203B41FA5}">
                              <a16:colId xmlns:a16="http://schemas.microsoft.com/office/drawing/2014/main" val="1134214646"/>
                            </a:ext>
                          </a:extLst>
                        </a:gridCol>
                      </a:tblGrid>
                      <a:tr h="574766"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b="1" kern="1200">
                                  <a:solidFill>
                                    <a:schemeClr val="lt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r>
                                <a:rPr lang="en-US" sz="1800">
                                  <a:solidFill>
                                    <a:schemeClr val="bg1"/>
                                  </a:solidFill>
                                </a:rPr>
                                <a:t>Task</a:t>
                              </a:r>
                            </a:p>
                          </a:txBody>
                          <a:tcPr marL="0" marR="0" marT="0" marB="0" anchor="ctr"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12700" cmpd="sng">
                              <a:solidFill>
                                <a:sysClr val="window" lastClr="FFFFFF"/>
                              </a:solidFill>
                            </a:lnT>
                            <a:lnB w="38100" cmpd="sng">
                              <a:solidFill>
                                <a:sysClr val="window" lastClr="FFFFFF"/>
                              </a:solidFill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rgbClr val="414042"/>
                            </a:solidFill>
                          </a:tcPr>
                        </a:tc>
                        <a:extLst>
                          <a:ext uri="{0D108BD9-81ED-4DB2-BD59-A6C34878D82A}">
                            <a16:rowId xmlns:a16="http://schemas.microsoft.com/office/drawing/2014/main" val="8849150"/>
                          </a:ext>
                        </a:extLst>
                      </a:tr>
                      <a:tr h="574766"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algn="ctr"/>
                              <a:r>
                                <a:rPr lang="en-US" sz="200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</a:rPr>
                                <a:t>Board and TWG</a:t>
                              </a:r>
                            </a:p>
                          </a:txBody>
                          <a:tcPr anchor="ctr"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38100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extLst>
                          <a:ext uri="{0D108BD9-81ED-4DB2-BD59-A6C34878D82A}">
                            <a16:rowId xmlns:a16="http://schemas.microsoft.com/office/drawing/2014/main" val="3877668879"/>
                          </a:ext>
                        </a:extLst>
                      </a:tr>
                      <a:tr h="574766"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lang="en-US" sz="200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</a:rPr>
                                <a:t>Technical Work</a:t>
                              </a:r>
                            </a:p>
                          </a:txBody>
                          <a:tcPr anchor="ctr"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extLst>
                          <a:ext uri="{0D108BD9-81ED-4DB2-BD59-A6C34878D82A}">
                            <a16:rowId xmlns:a16="http://schemas.microsoft.com/office/drawing/2014/main" val="4125359247"/>
                          </a:ext>
                        </a:extLst>
                      </a:tr>
                      <a:tr h="1149532">
                        <a:tc>
                          <a:txBody>
                            <a:bodyPr/>
                            <a:lstStyle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dk1"/>
                                  </a:solidFill>
                                  <a:latin typeface="Calibri" panose="020F0502020204030204"/>
                                </a:defRPr>
                              </a:lvl9pPr>
                            </a:lstStyle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lang="en-US" sz="2000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</a:rPr>
                                <a:t>Engagement Activities</a:t>
                              </a:r>
                            </a:p>
                          </a:txBody>
                          <a:tcPr anchor="ctr">
                            <a:lnL w="12700" cmpd="sng">
                              <a:solidFill>
                                <a:sysClr val="window" lastClr="FFFFFF"/>
                              </a:solidFill>
                            </a:lnL>
                            <a:lnR w="12700" cmpd="sng">
                              <a:solidFill>
                                <a:sysClr val="window" lastClr="FFFFFF"/>
                              </a:solidFill>
                            </a:lnR>
                            <a:lnT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T>
                            <a:lnB w="28575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B>
                            <a:lnTlToBr w="12700" cmpd="sng">
                              <a:noFill/>
                              <a:prstDash val="solid"/>
                            </a:lnTlToBr>
                            <a:lnBlToTr w="12700" cmpd="sng">
                              <a:noFill/>
                              <a:prstDash val="solid"/>
                            </a:lnBlToTr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</a:tcPr>
                        </a:tc>
                        <a:extLst>
                          <a:ext uri="{0D108BD9-81ED-4DB2-BD59-A6C34878D82A}">
                            <a16:rowId xmlns:a16="http://schemas.microsoft.com/office/drawing/2014/main" val="2339960818"/>
                          </a:ext>
                        </a:extLst>
                      </a:tr>
                    </a:tbl>
                  </a:graphicData>
                </a:graphic>
              </p:graphicFrame>
            </p:grp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0A69ED56-BD0B-474B-FB9E-BC774F35E2CE}"/>
                    </a:ext>
                  </a:extLst>
                </p:cNvPr>
                <p:cNvSpPr txBox="1"/>
                <p:nvPr/>
              </p:nvSpPr>
              <p:spPr>
                <a:xfrm>
                  <a:off x="3107656" y="766556"/>
                  <a:ext cx="3850502" cy="369332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60000"/>
                        <a:lumOff val="40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2023</a:t>
                  </a: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E64A0803-75B2-3059-A37A-35FD678E8A51}"/>
                    </a:ext>
                  </a:extLst>
                </p:cNvPr>
                <p:cNvSpPr/>
                <p:nvPr/>
              </p:nvSpPr>
              <p:spPr>
                <a:xfrm>
                  <a:off x="3107654" y="2538712"/>
                  <a:ext cx="1645920" cy="91440"/>
                </a:xfrm>
                <a:prstGeom prst="rect">
                  <a:avLst/>
                </a:prstGeom>
                <a:solidFill>
                  <a:schemeClr val="accent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0B8374AA-11CF-E6D4-6B16-474EE3073CF3}"/>
                    </a:ext>
                  </a:extLst>
                </p:cNvPr>
                <p:cNvSpPr/>
                <p:nvPr/>
              </p:nvSpPr>
              <p:spPr>
                <a:xfrm>
                  <a:off x="4766361" y="2539326"/>
                  <a:ext cx="3295184" cy="91440"/>
                </a:xfrm>
                <a:prstGeom prst="rect">
                  <a:avLst/>
                </a:prstGeom>
                <a:solidFill>
                  <a:schemeClr val="accent3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0996D074-33DD-73A3-6BC1-02779BAC2CDB}"/>
                  </a:ext>
                </a:extLst>
              </p:cNvPr>
              <p:cNvSpPr txBox="1"/>
              <p:nvPr/>
            </p:nvSpPr>
            <p:spPr>
              <a:xfrm>
                <a:off x="6967942" y="2337865"/>
                <a:ext cx="3307179" cy="36933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</a:rPr>
                  <a:t>2024</a:t>
                </a: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680B8647-C5B2-BE70-720A-98A583A9150B}"/>
                  </a:ext>
                </a:extLst>
              </p:cNvPr>
              <p:cNvSpPr/>
              <p:nvPr/>
            </p:nvSpPr>
            <p:spPr>
              <a:xfrm>
                <a:off x="8092722" y="4110634"/>
                <a:ext cx="2148840" cy="91475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B90696A-374E-E815-2709-03952D5DA42D}"/>
                </a:ext>
              </a:extLst>
            </p:cNvPr>
            <p:cNvGrpSpPr/>
            <p:nvPr/>
          </p:nvGrpSpPr>
          <p:grpSpPr>
            <a:xfrm>
              <a:off x="3057783" y="3003059"/>
              <a:ext cx="7133748" cy="548318"/>
              <a:chOff x="3057783" y="3003059"/>
              <a:chExt cx="7133748" cy="548318"/>
            </a:xfrm>
          </p:grpSpPr>
          <p:pic>
            <p:nvPicPr>
              <p:cNvPr id="13" name="Graphic 12" descr="Meeting with solid fill">
                <a:extLst>
                  <a:ext uri="{FF2B5EF4-FFF2-40B4-BE49-F238E27FC236}">
                    <a16:creationId xmlns:a16="http://schemas.microsoft.com/office/drawing/2014/main" id="{764032D2-2108-B1A3-8A23-D0DCCF03B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057783" y="3013099"/>
                <a:ext cx="538278" cy="538278"/>
              </a:xfrm>
              <a:prstGeom prst="rect">
                <a:avLst/>
              </a:prstGeom>
              <a:effectLst/>
            </p:spPr>
          </p:pic>
          <p:pic>
            <p:nvPicPr>
              <p:cNvPr id="14" name="Graphic 13" descr="Meeting with solid fill">
                <a:extLst>
                  <a:ext uri="{FF2B5EF4-FFF2-40B4-BE49-F238E27FC236}">
                    <a16:creationId xmlns:a16="http://schemas.microsoft.com/office/drawing/2014/main" id="{465B141C-2AAD-1BA6-D132-B2ACD132A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161450" y="3006501"/>
                <a:ext cx="538278" cy="538278"/>
              </a:xfrm>
              <a:prstGeom prst="rect">
                <a:avLst/>
              </a:prstGeom>
              <a:effectLst/>
            </p:spPr>
          </p:pic>
          <p:pic>
            <p:nvPicPr>
              <p:cNvPr id="15" name="Graphic 14" descr="Meeting with solid fill">
                <a:extLst>
                  <a:ext uri="{FF2B5EF4-FFF2-40B4-BE49-F238E27FC236}">
                    <a16:creationId xmlns:a16="http://schemas.microsoft.com/office/drawing/2014/main" id="{ABF5688D-B1EE-8BAF-B4E5-49923C0BEF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59811" y="3006501"/>
                <a:ext cx="538278" cy="538278"/>
              </a:xfrm>
              <a:prstGeom prst="rect">
                <a:avLst/>
              </a:prstGeom>
              <a:effectLst/>
            </p:spPr>
          </p:pic>
          <p:pic>
            <p:nvPicPr>
              <p:cNvPr id="16" name="Graphic 15" descr="Meeting with solid fill">
                <a:extLst>
                  <a:ext uri="{FF2B5EF4-FFF2-40B4-BE49-F238E27FC236}">
                    <a16:creationId xmlns:a16="http://schemas.microsoft.com/office/drawing/2014/main" id="{B50CF80D-017C-5CAB-D3E2-7FA96B539A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33924" y="3013099"/>
                <a:ext cx="538278" cy="538278"/>
              </a:xfrm>
              <a:prstGeom prst="rect">
                <a:avLst/>
              </a:prstGeom>
              <a:effectLst/>
            </p:spPr>
          </p:pic>
          <p:pic>
            <p:nvPicPr>
              <p:cNvPr id="17" name="Graphic 16" descr="Meeting with solid fill">
                <a:extLst>
                  <a:ext uri="{FF2B5EF4-FFF2-40B4-BE49-F238E27FC236}">
                    <a16:creationId xmlns:a16="http://schemas.microsoft.com/office/drawing/2014/main" id="{30F1FF69-A914-7C8C-164C-CAE03C8B8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456531" y="3003059"/>
                <a:ext cx="538278" cy="538278"/>
              </a:xfrm>
              <a:prstGeom prst="rect">
                <a:avLst/>
              </a:prstGeom>
              <a:effectLst/>
            </p:spPr>
          </p:pic>
          <p:pic>
            <p:nvPicPr>
              <p:cNvPr id="18" name="Graphic 17" descr="Meeting with solid fill">
                <a:extLst>
                  <a:ext uri="{FF2B5EF4-FFF2-40B4-BE49-F238E27FC236}">
                    <a16:creationId xmlns:a16="http://schemas.microsoft.com/office/drawing/2014/main" id="{332265C3-C879-9F99-1447-8D058F851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8554894" y="3006501"/>
                <a:ext cx="538278" cy="538278"/>
              </a:xfrm>
              <a:prstGeom prst="rect">
                <a:avLst/>
              </a:prstGeom>
              <a:effectLst/>
            </p:spPr>
          </p:pic>
          <p:pic>
            <p:nvPicPr>
              <p:cNvPr id="19" name="Graphic 18" descr="Meeting with solid fill">
                <a:extLst>
                  <a:ext uri="{FF2B5EF4-FFF2-40B4-BE49-F238E27FC236}">
                    <a16:creationId xmlns:a16="http://schemas.microsoft.com/office/drawing/2014/main" id="{08CB5D3F-3E38-8C96-EF13-C9BA34555D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653253" y="3006501"/>
                <a:ext cx="538278" cy="538278"/>
              </a:xfrm>
              <a:prstGeom prst="rect">
                <a:avLst/>
              </a:prstGeom>
              <a:effectLst/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01F582-DC7A-B799-40D4-D856E3CD1B43}"/>
                </a:ext>
              </a:extLst>
            </p:cNvPr>
            <p:cNvGrpSpPr/>
            <p:nvPr/>
          </p:nvGrpSpPr>
          <p:grpSpPr>
            <a:xfrm>
              <a:off x="3616484" y="4165609"/>
              <a:ext cx="6002101" cy="1093097"/>
              <a:chOff x="4706775" y="4172577"/>
              <a:chExt cx="6002101" cy="1093097"/>
            </a:xfrm>
          </p:grpSpPr>
          <p:pic>
            <p:nvPicPr>
              <p:cNvPr id="23" name="Graphic 22" descr="Presentation with org chart with solid fill">
                <a:extLst>
                  <a:ext uri="{FF2B5EF4-FFF2-40B4-BE49-F238E27FC236}">
                    <a16:creationId xmlns:a16="http://schemas.microsoft.com/office/drawing/2014/main" id="{79692833-2BA6-F4FD-34C4-C15843C51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258255" y="4172577"/>
                <a:ext cx="538278" cy="538278"/>
              </a:xfrm>
              <a:prstGeom prst="rect">
                <a:avLst/>
              </a:prstGeom>
              <a:effectLst/>
            </p:spPr>
          </p:pic>
          <p:pic>
            <p:nvPicPr>
              <p:cNvPr id="24" name="Graphic 23" descr="List with solid fill">
                <a:extLst>
                  <a:ext uri="{FF2B5EF4-FFF2-40B4-BE49-F238E27FC236}">
                    <a16:creationId xmlns:a16="http://schemas.microsoft.com/office/drawing/2014/main" id="{C587323C-D851-7E02-E38A-71904F6FB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4706775" y="4172577"/>
                <a:ext cx="538278" cy="538278"/>
              </a:xfrm>
              <a:prstGeom prst="rect">
                <a:avLst/>
              </a:prstGeom>
              <a:effectLst/>
            </p:spPr>
          </p:pic>
          <p:pic>
            <p:nvPicPr>
              <p:cNvPr id="25" name="Graphic 24" descr="Presentation with org chart with solid fill">
                <a:extLst>
                  <a:ext uri="{FF2B5EF4-FFF2-40B4-BE49-F238E27FC236}">
                    <a16:creationId xmlns:a16="http://schemas.microsoft.com/office/drawing/2014/main" id="{867E3999-E596-E958-C581-21430BDA39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994057" y="4181440"/>
                <a:ext cx="538278" cy="538278"/>
              </a:xfrm>
              <a:prstGeom prst="rect">
                <a:avLst/>
              </a:prstGeom>
              <a:effectLst/>
            </p:spPr>
          </p:pic>
          <p:pic>
            <p:nvPicPr>
              <p:cNvPr id="26" name="Graphic 25" descr="Presentation with org chart with solid fill">
                <a:extLst>
                  <a:ext uri="{FF2B5EF4-FFF2-40B4-BE49-F238E27FC236}">
                    <a16:creationId xmlns:a16="http://schemas.microsoft.com/office/drawing/2014/main" id="{92B9C391-3BBF-0C7F-2298-B090F49FF3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170598" y="4181440"/>
                <a:ext cx="538278" cy="538278"/>
              </a:xfrm>
              <a:prstGeom prst="rect">
                <a:avLst/>
              </a:prstGeom>
              <a:effectLst/>
            </p:spPr>
          </p:pic>
          <p:pic>
            <p:nvPicPr>
              <p:cNvPr id="47" name="Graphic 46" descr="Users with solid fill">
                <a:extLst>
                  <a:ext uri="{FF2B5EF4-FFF2-40B4-BE49-F238E27FC236}">
                    <a16:creationId xmlns:a16="http://schemas.microsoft.com/office/drawing/2014/main" id="{71FD9852-6680-1679-A9E9-3C157E0F2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5251741" y="4727396"/>
                <a:ext cx="538278" cy="538278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9DDD381-0D50-B6E6-A088-0585EC107FAD}"/>
              </a:ext>
            </a:extLst>
          </p:cNvPr>
          <p:cNvSpPr/>
          <p:nvPr/>
        </p:nvSpPr>
        <p:spPr>
          <a:xfrm>
            <a:off x="16358490" y="1440219"/>
            <a:ext cx="1096583" cy="9144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45727F-CDD2-1C14-7D6D-90AB9271F424}"/>
              </a:ext>
            </a:extLst>
          </p:cNvPr>
          <p:cNvSpPr/>
          <p:nvPr/>
        </p:nvSpPr>
        <p:spPr>
          <a:xfrm>
            <a:off x="9864412" y="1670178"/>
            <a:ext cx="1102959" cy="211987"/>
          </a:xfrm>
          <a:prstGeom prst="rect">
            <a:avLst/>
          </a:prstGeom>
          <a:solidFill>
            <a:schemeClr val="tx2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>
                <a:solidFill>
                  <a:schemeClr val="bg1"/>
                </a:solidFill>
              </a:rPr>
              <a:t>We are here!</a:t>
            </a:r>
          </a:p>
        </p:txBody>
      </p:sp>
      <p:pic>
        <p:nvPicPr>
          <p:cNvPr id="8" name="Graphic 7" descr="Meeting with solid fill">
            <a:extLst>
              <a:ext uri="{FF2B5EF4-FFF2-40B4-BE49-F238E27FC236}">
                <a16:creationId xmlns:a16="http://schemas.microsoft.com/office/drawing/2014/main" id="{C5468DF7-A52D-203A-FC62-DA4EC66F89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75994" y="2937405"/>
            <a:ext cx="538278" cy="538278"/>
          </a:xfrm>
          <a:prstGeom prst="rect">
            <a:avLst/>
          </a:prstGeom>
          <a:effectLst/>
        </p:spPr>
      </p:pic>
      <p:pic>
        <p:nvPicPr>
          <p:cNvPr id="10" name="Graphic 9" descr="Users with solid fill">
            <a:extLst>
              <a:ext uri="{FF2B5EF4-FFF2-40B4-BE49-F238E27FC236}">
                <a16:creationId xmlns:a16="http://schemas.microsoft.com/office/drawing/2014/main" id="{C84DBFF5-6A40-FBD0-48D9-73763B1DF9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15181" y="4647096"/>
            <a:ext cx="538278" cy="538278"/>
          </a:xfrm>
          <a:prstGeom prst="rect">
            <a:avLst/>
          </a:prstGeom>
          <a:effectLst/>
        </p:spPr>
      </p:pic>
      <p:pic>
        <p:nvPicPr>
          <p:cNvPr id="7" name="Graphic 6" descr="Meeting with solid fill">
            <a:extLst>
              <a:ext uri="{FF2B5EF4-FFF2-40B4-BE49-F238E27FC236}">
                <a16:creationId xmlns:a16="http://schemas.microsoft.com/office/drawing/2014/main" id="{F24646DA-660D-07B3-5DDC-B6A0C80E41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70499" y="2940847"/>
            <a:ext cx="538278" cy="538278"/>
          </a:xfrm>
          <a:prstGeom prst="rect">
            <a:avLst/>
          </a:prstGeom>
          <a:effectLst/>
        </p:spPr>
      </p:pic>
      <p:pic>
        <p:nvPicPr>
          <p:cNvPr id="28" name="Graphic 27" descr="List with solid fill">
            <a:extLst>
              <a:ext uri="{FF2B5EF4-FFF2-40B4-BE49-F238E27FC236}">
                <a16:creationId xmlns:a16="http://schemas.microsoft.com/office/drawing/2014/main" id="{7A6C0342-5F30-5E89-DC4B-962029BE08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77012" y="4628392"/>
            <a:ext cx="538278" cy="538278"/>
          </a:xfrm>
          <a:prstGeom prst="rect">
            <a:avLst/>
          </a:prstGeom>
          <a:effectLst/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67BCA69D-5089-9C21-CF93-3D02268AC0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235587"/>
              </p:ext>
            </p:extLst>
          </p:nvPr>
        </p:nvGraphicFramePr>
        <p:xfrm>
          <a:off x="10208776" y="2377002"/>
          <a:ext cx="560977" cy="2808372"/>
        </p:xfrm>
        <a:graphic>
          <a:graphicData uri="http://schemas.openxmlformats.org/drawingml/2006/table">
            <a:tbl>
              <a:tblPr/>
              <a:tblGrid>
                <a:gridCol w="560977">
                  <a:extLst>
                    <a:ext uri="{9D8B030D-6E8A-4147-A177-3AD203B41FA5}">
                      <a16:colId xmlns:a16="http://schemas.microsoft.com/office/drawing/2014/main" val="854147258"/>
                    </a:ext>
                  </a:extLst>
                </a:gridCol>
              </a:tblGrid>
              <a:tr h="28083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mpd="sng">
                      <a:solidFill>
                        <a:schemeClr val="tx2"/>
                      </a:solidFill>
                      <a:prstDash val="solid"/>
                    </a:lnL>
                    <a:lnR w="38100" cmpd="sng">
                      <a:solidFill>
                        <a:schemeClr val="tx2"/>
                      </a:solidFill>
                      <a:prstDash val="solid"/>
                    </a:lnR>
                    <a:lnT w="38100" cmpd="sng">
                      <a:solidFill>
                        <a:schemeClr val="tx2"/>
                      </a:solidFill>
                      <a:prstDash val="solid"/>
                    </a:lnT>
                    <a:lnB w="38100" cmpd="sng">
                      <a:solidFill>
                        <a:schemeClr val="tx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642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2623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A0EDEE-08EE-F664-EA86-20AA70AE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42" y="2751364"/>
            <a:ext cx="6951183" cy="181111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May Board Meeting Recap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7D176-B5DE-51A2-AD8B-BDA8EE408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6</a:t>
            </a:fld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D1F2D1A-9F39-9ECC-1C13-D49E9DD8DDB1}"/>
              </a:ext>
            </a:extLst>
          </p:cNvPr>
          <p:cNvSpPr/>
          <p:nvPr/>
        </p:nvSpPr>
        <p:spPr>
          <a:xfrm>
            <a:off x="7176246" y="2312334"/>
            <a:ext cx="2474259" cy="247425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Users with solid fill">
            <a:extLst>
              <a:ext uri="{FF2B5EF4-FFF2-40B4-BE49-F238E27FC236}">
                <a16:creationId xmlns:a16="http://schemas.microsoft.com/office/drawing/2014/main" id="{FF50DA09-B6E9-5566-8B95-AF3F3A82C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1046" y="2630219"/>
            <a:ext cx="1864661" cy="186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79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A0EDEE-08EE-F664-EA86-20AA70AE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278" y="166078"/>
            <a:ext cx="11185071" cy="79017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Journey to the LPAs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7D176-B5DE-51A2-AD8B-BDA8EE408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6895" y="6347706"/>
            <a:ext cx="383720" cy="365125"/>
          </a:xfrm>
        </p:spPr>
        <p:txBody>
          <a:bodyPr/>
          <a:lstStyle/>
          <a:p>
            <a:fld id="{506C8E83-6B68-4E92-B9C0-0D048FDEBCC4}" type="slidenum">
              <a:rPr lang="en-US" smtClean="0"/>
              <a:t>7</a:t>
            </a:fld>
            <a:endParaRPr lang="en-US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E1E92CA-416F-38AA-FF6F-B07AEFF5CDD4}"/>
              </a:ext>
            </a:extLst>
          </p:cNvPr>
          <p:cNvGrpSpPr/>
          <p:nvPr/>
        </p:nvGrpSpPr>
        <p:grpSpPr>
          <a:xfrm>
            <a:off x="-9053" y="1197589"/>
            <a:ext cx="4587592" cy="4345844"/>
            <a:chOff x="-9053" y="1197589"/>
            <a:chExt cx="4587592" cy="4345844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97E32D3-B25A-2858-D901-5D1FE0142B1E}"/>
                </a:ext>
              </a:extLst>
            </p:cNvPr>
            <p:cNvSpPr/>
            <p:nvPr/>
          </p:nvSpPr>
          <p:spPr>
            <a:xfrm>
              <a:off x="-9053" y="1289025"/>
              <a:ext cx="4587592" cy="3490787"/>
            </a:xfrm>
            <a:custGeom>
              <a:avLst/>
              <a:gdLst>
                <a:gd name="connsiteX0" fmla="*/ 4213381 w 4587592"/>
                <a:gd name="connsiteY0" fmla="*/ 0 h 3490787"/>
                <a:gd name="connsiteX1" fmla="*/ 3651364 w 4587592"/>
                <a:gd name="connsiteY1" fmla="*/ 562017 h 3490787"/>
                <a:gd name="connsiteX2" fmla="*/ 3651364 w 4587592"/>
                <a:gd name="connsiteY2" fmla="*/ 2928771 h 3490787"/>
                <a:gd name="connsiteX3" fmla="*/ 3382573 w 4587592"/>
                <a:gd name="connsiteY3" fmla="*/ 3197561 h 3490787"/>
                <a:gd name="connsiteX4" fmla="*/ 2454024 w 4587592"/>
                <a:gd name="connsiteY4" fmla="*/ 3197561 h 3490787"/>
                <a:gd name="connsiteX5" fmla="*/ 2185233 w 4587592"/>
                <a:gd name="connsiteY5" fmla="*/ 2928771 h 3490787"/>
                <a:gd name="connsiteX6" fmla="*/ 2185233 w 4587592"/>
                <a:gd name="connsiteY6" fmla="*/ 2111927 h 3490787"/>
                <a:gd name="connsiteX7" fmla="*/ 1623216 w 4587592"/>
                <a:gd name="connsiteY7" fmla="*/ 1549910 h 3490787"/>
                <a:gd name="connsiteX8" fmla="*/ 0 w 4587592"/>
                <a:gd name="connsiteY8" fmla="*/ 1549910 h 3490787"/>
                <a:gd name="connsiteX9" fmla="*/ 0 w 4587592"/>
                <a:gd name="connsiteY9" fmla="*/ 1843136 h 3490787"/>
                <a:gd name="connsiteX10" fmla="*/ 1623216 w 4587592"/>
                <a:gd name="connsiteY10" fmla="*/ 1843136 h 3490787"/>
                <a:gd name="connsiteX11" fmla="*/ 1892007 w 4587592"/>
                <a:gd name="connsiteY11" fmla="*/ 2111927 h 3490787"/>
                <a:gd name="connsiteX12" fmla="*/ 1892007 w 4587592"/>
                <a:gd name="connsiteY12" fmla="*/ 2928771 h 3490787"/>
                <a:gd name="connsiteX13" fmla="*/ 2454024 w 4587592"/>
                <a:gd name="connsiteY13" fmla="*/ 3490788 h 3490787"/>
                <a:gd name="connsiteX14" fmla="*/ 3382573 w 4587592"/>
                <a:gd name="connsiteY14" fmla="*/ 3490788 h 3490787"/>
                <a:gd name="connsiteX15" fmla="*/ 3944590 w 4587592"/>
                <a:gd name="connsiteY15" fmla="*/ 2928771 h 3490787"/>
                <a:gd name="connsiteX16" fmla="*/ 3944590 w 4587592"/>
                <a:gd name="connsiteY16" fmla="*/ 562017 h 3490787"/>
                <a:gd name="connsiteX17" fmla="*/ 4213381 w 4587592"/>
                <a:gd name="connsiteY17" fmla="*/ 293226 h 3490787"/>
                <a:gd name="connsiteX18" fmla="*/ 4587593 w 4587592"/>
                <a:gd name="connsiteY18" fmla="*/ 293226 h 3490787"/>
                <a:gd name="connsiteX19" fmla="*/ 4587593 w 4587592"/>
                <a:gd name="connsiteY19" fmla="*/ 0 h 3490787"/>
                <a:gd name="connsiteX20" fmla="*/ 4213381 w 4587592"/>
                <a:gd name="connsiteY20" fmla="*/ 0 h 349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87592" h="3490787">
                  <a:moveTo>
                    <a:pt x="4213381" y="0"/>
                  </a:moveTo>
                  <a:cubicBezTo>
                    <a:pt x="3903538" y="0"/>
                    <a:pt x="3651364" y="252174"/>
                    <a:pt x="3651364" y="562017"/>
                  </a:cubicBezTo>
                  <a:lnTo>
                    <a:pt x="3651364" y="2928771"/>
                  </a:lnTo>
                  <a:cubicBezTo>
                    <a:pt x="3651364" y="3076920"/>
                    <a:pt x="3530722" y="3197561"/>
                    <a:pt x="3382573" y="3197561"/>
                  </a:cubicBezTo>
                  <a:lnTo>
                    <a:pt x="2454024" y="3197561"/>
                  </a:lnTo>
                  <a:cubicBezTo>
                    <a:pt x="2305875" y="3197561"/>
                    <a:pt x="2185233" y="3076920"/>
                    <a:pt x="2185233" y="2928771"/>
                  </a:cubicBezTo>
                  <a:lnTo>
                    <a:pt x="2185233" y="2111927"/>
                  </a:lnTo>
                  <a:cubicBezTo>
                    <a:pt x="2185233" y="1802084"/>
                    <a:pt x="1933058" y="1549910"/>
                    <a:pt x="1623216" y="1549910"/>
                  </a:cubicBezTo>
                  <a:lnTo>
                    <a:pt x="0" y="1549910"/>
                  </a:lnTo>
                  <a:lnTo>
                    <a:pt x="0" y="1843136"/>
                  </a:lnTo>
                  <a:lnTo>
                    <a:pt x="1623216" y="1843136"/>
                  </a:lnTo>
                  <a:cubicBezTo>
                    <a:pt x="1771365" y="1843136"/>
                    <a:pt x="1892007" y="1963777"/>
                    <a:pt x="1892007" y="2111927"/>
                  </a:cubicBezTo>
                  <a:lnTo>
                    <a:pt x="1892007" y="2928771"/>
                  </a:lnTo>
                  <a:cubicBezTo>
                    <a:pt x="1892007" y="3238613"/>
                    <a:pt x="2144181" y="3490788"/>
                    <a:pt x="2454024" y="3490788"/>
                  </a:cubicBezTo>
                  <a:lnTo>
                    <a:pt x="3382573" y="3490788"/>
                  </a:lnTo>
                  <a:cubicBezTo>
                    <a:pt x="3692415" y="3490788"/>
                    <a:pt x="3944590" y="3238613"/>
                    <a:pt x="3944590" y="2928771"/>
                  </a:cubicBezTo>
                  <a:lnTo>
                    <a:pt x="3944590" y="562017"/>
                  </a:lnTo>
                  <a:cubicBezTo>
                    <a:pt x="3944590" y="413868"/>
                    <a:pt x="4065232" y="293226"/>
                    <a:pt x="4213381" y="293226"/>
                  </a:cubicBezTo>
                  <a:lnTo>
                    <a:pt x="4587593" y="293226"/>
                  </a:lnTo>
                  <a:lnTo>
                    <a:pt x="4587593" y="0"/>
                  </a:lnTo>
                  <a:lnTo>
                    <a:pt x="4213381" y="0"/>
                  </a:lnTo>
                  <a:close/>
                </a:path>
              </a:pathLst>
            </a:custGeom>
            <a:solidFill>
              <a:srgbClr val="F0BF5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555FF81C-E979-B1BA-2EB7-D8C8FDD46AAA}"/>
                </a:ext>
              </a:extLst>
            </p:cNvPr>
            <p:cNvSpPr txBox="1"/>
            <p:nvPr/>
          </p:nvSpPr>
          <p:spPr>
            <a:xfrm>
              <a:off x="-9053" y="4056791"/>
              <a:ext cx="14016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/>
                <a:t>Town Hall</a:t>
              </a: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AA5E18B2-2256-4662-F67D-16E69A4BC769}"/>
                </a:ext>
              </a:extLst>
            </p:cNvPr>
            <p:cNvSpPr/>
            <p:nvPr/>
          </p:nvSpPr>
          <p:spPr>
            <a:xfrm>
              <a:off x="88356" y="2295991"/>
              <a:ext cx="1476513" cy="1476513"/>
            </a:xfrm>
            <a:prstGeom prst="ellipse">
              <a:avLst/>
            </a:prstGeom>
            <a:solidFill>
              <a:schemeClr val="accent5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4701979-3A0B-E706-A9ED-B2CF9D9E3239}"/>
                </a:ext>
              </a:extLst>
            </p:cNvPr>
            <p:cNvGrpSpPr/>
            <p:nvPr/>
          </p:nvGrpSpPr>
          <p:grpSpPr>
            <a:xfrm>
              <a:off x="96983" y="2567119"/>
              <a:ext cx="1565295" cy="755289"/>
              <a:chOff x="96983" y="2472990"/>
              <a:chExt cx="1565295" cy="755289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BA290DB-5C87-B4CB-3E10-D85BCB0E958C}"/>
                  </a:ext>
                </a:extLst>
              </p:cNvPr>
              <p:cNvSpPr txBox="1"/>
              <p:nvPr/>
            </p:nvSpPr>
            <p:spPr>
              <a:xfrm>
                <a:off x="96983" y="2858947"/>
                <a:ext cx="1565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</a:rPr>
                  <a:t>DISCOVER</a:t>
                </a:r>
              </a:p>
            </p:txBody>
          </p:sp>
          <p:pic>
            <p:nvPicPr>
              <p:cNvPr id="134" name="Graphic 133">
                <a:extLst>
                  <a:ext uri="{FF2B5EF4-FFF2-40B4-BE49-F238E27FC236}">
                    <a16:creationId xmlns:a16="http://schemas.microsoft.com/office/drawing/2014/main" id="{2211157B-3472-BC6F-13F4-60362BF893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76740" y="2472990"/>
                <a:ext cx="499743" cy="383583"/>
              </a:xfrm>
              <a:prstGeom prst="rect">
                <a:avLst/>
              </a:prstGeom>
            </p:spPr>
          </p:pic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F27A1D75-0B8B-AF04-E81C-DEDF5269C351}"/>
                </a:ext>
              </a:extLst>
            </p:cNvPr>
            <p:cNvSpPr txBox="1"/>
            <p:nvPr/>
          </p:nvSpPr>
          <p:spPr>
            <a:xfrm>
              <a:off x="633727" y="1197589"/>
              <a:ext cx="26609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/>
                <a:t>Initial assessment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FEAEE64-F3CB-B520-BA0F-87ECF0A23699}"/>
                </a:ext>
              </a:extLst>
            </p:cNvPr>
            <p:cNvSpPr txBox="1"/>
            <p:nvPr/>
          </p:nvSpPr>
          <p:spPr>
            <a:xfrm>
              <a:off x="2163960" y="2629229"/>
              <a:ext cx="124831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/>
                <a:t>Universe of alternatives 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469FDCB-9506-53F0-6283-A646320FEA3D}"/>
                </a:ext>
              </a:extLst>
            </p:cNvPr>
            <p:cNvSpPr txBox="1"/>
            <p:nvPr/>
          </p:nvSpPr>
          <p:spPr>
            <a:xfrm>
              <a:off x="748993" y="4958658"/>
              <a:ext cx="14016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/>
                <a:t>Develop study areas</a:t>
              </a: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5793D257-A5F9-6D5E-248B-9B8150F4E4BB}"/>
                </a:ext>
              </a:extLst>
            </p:cNvPr>
            <p:cNvSpPr/>
            <p:nvPr/>
          </p:nvSpPr>
          <p:spPr>
            <a:xfrm>
              <a:off x="1914289" y="3393434"/>
              <a:ext cx="236375" cy="2363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B87F482-1308-D316-46F6-243B5A29C4DE}"/>
                </a:ext>
              </a:extLst>
            </p:cNvPr>
            <p:cNvSpPr/>
            <p:nvPr/>
          </p:nvSpPr>
          <p:spPr>
            <a:xfrm>
              <a:off x="2751899" y="4511164"/>
              <a:ext cx="236375" cy="2363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F4B7EF1E-4CEA-AB0C-E64F-2FCA6A541366}"/>
                </a:ext>
              </a:extLst>
            </p:cNvPr>
            <p:cNvSpPr/>
            <p:nvPr/>
          </p:nvSpPr>
          <p:spPr>
            <a:xfrm>
              <a:off x="3665364" y="3262794"/>
              <a:ext cx="236375" cy="2363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E0EEB95A-78C5-1D66-6311-8C0FE5278D82}"/>
                </a:ext>
              </a:extLst>
            </p:cNvPr>
            <p:cNvSpPr/>
            <p:nvPr/>
          </p:nvSpPr>
          <p:spPr>
            <a:xfrm>
              <a:off x="3705710" y="1576803"/>
              <a:ext cx="236375" cy="2363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Connector: Elbow 128">
              <a:extLst>
                <a:ext uri="{FF2B5EF4-FFF2-40B4-BE49-F238E27FC236}">
                  <a16:creationId xmlns:a16="http://schemas.microsoft.com/office/drawing/2014/main" id="{37F6AE9A-4903-D986-1206-F9042C672F16}"/>
                </a:ext>
              </a:extLst>
            </p:cNvPr>
            <p:cNvCxnSpPr>
              <a:cxnSpLocks/>
              <a:stCxn id="125" idx="2"/>
              <a:endCxn id="119" idx="3"/>
            </p:cNvCxnSpPr>
            <p:nvPr/>
          </p:nvCxnSpPr>
          <p:spPr>
            <a:xfrm rot="10800000" flipV="1">
              <a:off x="1392619" y="3511622"/>
              <a:ext cx="521671" cy="714446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0" name="Connector: Elbow 129">
              <a:extLst>
                <a:ext uri="{FF2B5EF4-FFF2-40B4-BE49-F238E27FC236}">
                  <a16:creationId xmlns:a16="http://schemas.microsoft.com/office/drawing/2014/main" id="{78BFBD9C-6307-D4DC-F490-B8FEA80AB5C3}"/>
                </a:ext>
              </a:extLst>
            </p:cNvPr>
            <p:cNvCxnSpPr>
              <a:cxnSpLocks/>
              <a:stCxn id="126" idx="4"/>
            </p:cNvCxnSpPr>
            <p:nvPr/>
          </p:nvCxnSpPr>
          <p:spPr>
            <a:xfrm rot="5400000">
              <a:off x="2243234" y="4654970"/>
              <a:ext cx="534285" cy="719423"/>
            </a:xfrm>
            <a:prstGeom prst="bentConnector2">
              <a:avLst/>
            </a:prstGeom>
            <a:ln w="127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1" name="Connector: Elbow 130">
              <a:extLst>
                <a:ext uri="{FF2B5EF4-FFF2-40B4-BE49-F238E27FC236}">
                  <a16:creationId xmlns:a16="http://schemas.microsoft.com/office/drawing/2014/main" id="{1FEEB48A-32FA-C4AA-E752-AE3EEC7E7281}"/>
                </a:ext>
              </a:extLst>
            </p:cNvPr>
            <p:cNvCxnSpPr>
              <a:cxnSpLocks/>
              <a:stCxn id="128" idx="2"/>
              <a:endCxn id="122" idx="3"/>
            </p:cNvCxnSpPr>
            <p:nvPr/>
          </p:nvCxnSpPr>
          <p:spPr>
            <a:xfrm rot="10800000">
              <a:off x="3294684" y="1366867"/>
              <a:ext cx="411027" cy="328125"/>
            </a:xfrm>
            <a:prstGeom prst="bentConnector3">
              <a:avLst/>
            </a:prstGeom>
            <a:ln w="127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2" name="Connector: Elbow 131">
              <a:extLst>
                <a:ext uri="{FF2B5EF4-FFF2-40B4-BE49-F238E27FC236}">
                  <a16:creationId xmlns:a16="http://schemas.microsoft.com/office/drawing/2014/main" id="{62E114A7-F19A-D8D0-924C-1EBC2CE6C292}"/>
                </a:ext>
              </a:extLst>
            </p:cNvPr>
            <p:cNvCxnSpPr>
              <a:cxnSpLocks/>
              <a:stCxn id="127" idx="2"/>
              <a:endCxn id="123" idx="3"/>
            </p:cNvCxnSpPr>
            <p:nvPr/>
          </p:nvCxnSpPr>
          <p:spPr>
            <a:xfrm rot="10800000">
              <a:off x="3412276" y="2921618"/>
              <a:ext cx="253088" cy="459365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35" name="Slide Number Placeholder 4">
            <a:extLst>
              <a:ext uri="{FF2B5EF4-FFF2-40B4-BE49-F238E27FC236}">
                <a16:creationId xmlns:a16="http://schemas.microsoft.com/office/drawing/2014/main" id="{684F09D6-3919-7A01-42A4-F2B8D5A36384}"/>
              </a:ext>
            </a:extLst>
          </p:cNvPr>
          <p:cNvSpPr txBox="1">
            <a:spLocks/>
          </p:cNvSpPr>
          <p:nvPr/>
        </p:nvSpPr>
        <p:spPr>
          <a:xfrm>
            <a:off x="11606895" y="6347706"/>
            <a:ext cx="383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6C8E83-6B68-4E92-B9C0-0D048FDEBCC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F40BEC3-7B00-603A-946C-FA5B141BBFC5}"/>
              </a:ext>
            </a:extLst>
          </p:cNvPr>
          <p:cNvSpPr txBox="1"/>
          <p:nvPr/>
        </p:nvSpPr>
        <p:spPr>
          <a:xfrm>
            <a:off x="9071037" y="6009770"/>
            <a:ext cx="1981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2">
                    <a:lumMod val="50000"/>
                  </a:schemeClr>
                </a:solidFill>
              </a:rPr>
              <a:t>Summer 2024</a:t>
            </a:r>
          </a:p>
        </p:txBody>
      </p:sp>
      <p:sp>
        <p:nvSpPr>
          <p:cNvPr id="137" name="Arrow: Right 136">
            <a:extLst>
              <a:ext uri="{FF2B5EF4-FFF2-40B4-BE49-F238E27FC236}">
                <a16:creationId xmlns:a16="http://schemas.microsoft.com/office/drawing/2014/main" id="{E965C189-DE7E-CEE6-5D6C-C3CB9E84CE31}"/>
              </a:ext>
            </a:extLst>
          </p:cNvPr>
          <p:cNvSpPr/>
          <p:nvPr/>
        </p:nvSpPr>
        <p:spPr>
          <a:xfrm>
            <a:off x="218650" y="6308850"/>
            <a:ext cx="10911998" cy="396032"/>
          </a:xfrm>
          <a:prstGeom prst="rightArrow">
            <a:avLst/>
          </a:prstGeom>
          <a:gradFill>
            <a:gsLst>
              <a:gs pos="16000">
                <a:schemeClr val="accent5"/>
              </a:gs>
              <a:gs pos="50000">
                <a:schemeClr val="accent3"/>
              </a:gs>
              <a:gs pos="9800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851984D-F0A1-3B13-7353-C0452057884B}"/>
              </a:ext>
            </a:extLst>
          </p:cNvPr>
          <p:cNvSpPr txBox="1"/>
          <p:nvPr/>
        </p:nvSpPr>
        <p:spPr>
          <a:xfrm>
            <a:off x="58612" y="5968352"/>
            <a:ext cx="1981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2">
                    <a:lumMod val="50000"/>
                  </a:schemeClr>
                </a:solidFill>
              </a:rPr>
              <a:t>Summer 2023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03E8CAC-333A-0F5F-3FF3-38BB6487B682}"/>
              </a:ext>
            </a:extLst>
          </p:cNvPr>
          <p:cNvGrpSpPr/>
          <p:nvPr/>
        </p:nvGrpSpPr>
        <p:grpSpPr>
          <a:xfrm>
            <a:off x="3485364" y="1125224"/>
            <a:ext cx="4298313" cy="4632009"/>
            <a:chOff x="3485364" y="1125224"/>
            <a:chExt cx="4298313" cy="4632009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DF91D54-18FF-2C86-E7F0-14C80BDCAEC8}"/>
                </a:ext>
              </a:extLst>
            </p:cNvPr>
            <p:cNvSpPr/>
            <p:nvPr/>
          </p:nvSpPr>
          <p:spPr>
            <a:xfrm>
              <a:off x="4578539" y="1289025"/>
              <a:ext cx="2135524" cy="4468208"/>
            </a:xfrm>
            <a:custGeom>
              <a:avLst/>
              <a:gdLst>
                <a:gd name="connsiteX0" fmla="*/ 1203624 w 2135524"/>
                <a:gd name="connsiteY0" fmla="*/ 4174982 h 4468208"/>
                <a:gd name="connsiteX1" fmla="*/ 934833 w 2135524"/>
                <a:gd name="connsiteY1" fmla="*/ 3906191 h 4468208"/>
                <a:gd name="connsiteX2" fmla="*/ 934833 w 2135524"/>
                <a:gd name="connsiteY2" fmla="*/ 562017 h 4468208"/>
                <a:gd name="connsiteX3" fmla="*/ 372816 w 2135524"/>
                <a:gd name="connsiteY3" fmla="*/ 0 h 4468208"/>
                <a:gd name="connsiteX4" fmla="*/ 0 w 2135524"/>
                <a:gd name="connsiteY4" fmla="*/ 0 h 4468208"/>
                <a:gd name="connsiteX5" fmla="*/ 0 w 2135524"/>
                <a:gd name="connsiteY5" fmla="*/ 293226 h 4468208"/>
                <a:gd name="connsiteX6" fmla="*/ 372816 w 2135524"/>
                <a:gd name="connsiteY6" fmla="*/ 293226 h 4468208"/>
                <a:gd name="connsiteX7" fmla="*/ 641607 w 2135524"/>
                <a:gd name="connsiteY7" fmla="*/ 562017 h 4468208"/>
                <a:gd name="connsiteX8" fmla="*/ 641607 w 2135524"/>
                <a:gd name="connsiteY8" fmla="*/ 3906191 h 4468208"/>
                <a:gd name="connsiteX9" fmla="*/ 1203624 w 2135524"/>
                <a:gd name="connsiteY9" fmla="*/ 4468208 h 4468208"/>
                <a:gd name="connsiteX10" fmla="*/ 2135524 w 2135524"/>
                <a:gd name="connsiteY10" fmla="*/ 4468208 h 4468208"/>
                <a:gd name="connsiteX11" fmla="*/ 2135524 w 2135524"/>
                <a:gd name="connsiteY11" fmla="*/ 4174982 h 4468208"/>
                <a:gd name="connsiteX12" fmla="*/ 1203624 w 2135524"/>
                <a:gd name="connsiteY12" fmla="*/ 4174982 h 446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35524" h="4468208">
                  <a:moveTo>
                    <a:pt x="1203624" y="4174982"/>
                  </a:moveTo>
                  <a:cubicBezTo>
                    <a:pt x="1055475" y="4174982"/>
                    <a:pt x="934833" y="4054340"/>
                    <a:pt x="934833" y="3906191"/>
                  </a:cubicBezTo>
                  <a:lnTo>
                    <a:pt x="934833" y="562017"/>
                  </a:lnTo>
                  <a:cubicBezTo>
                    <a:pt x="934833" y="252174"/>
                    <a:pt x="682659" y="0"/>
                    <a:pt x="372816" y="0"/>
                  </a:cubicBezTo>
                  <a:lnTo>
                    <a:pt x="0" y="0"/>
                  </a:lnTo>
                  <a:lnTo>
                    <a:pt x="0" y="293226"/>
                  </a:lnTo>
                  <a:lnTo>
                    <a:pt x="372816" y="293226"/>
                  </a:lnTo>
                  <a:cubicBezTo>
                    <a:pt x="520965" y="293226"/>
                    <a:pt x="641607" y="413868"/>
                    <a:pt x="641607" y="562017"/>
                  </a:cubicBezTo>
                  <a:lnTo>
                    <a:pt x="641607" y="3906191"/>
                  </a:lnTo>
                  <a:cubicBezTo>
                    <a:pt x="641607" y="4216034"/>
                    <a:pt x="893781" y="4468208"/>
                    <a:pt x="1203624" y="4468208"/>
                  </a:cubicBezTo>
                  <a:lnTo>
                    <a:pt x="2135524" y="4468208"/>
                  </a:lnTo>
                  <a:lnTo>
                    <a:pt x="2135524" y="4174982"/>
                  </a:lnTo>
                  <a:lnTo>
                    <a:pt x="1203624" y="4174982"/>
                  </a:lnTo>
                  <a:close/>
                </a:path>
              </a:pathLst>
            </a:custGeom>
            <a:solidFill>
              <a:srgbClr val="2F7EB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9FB5604F-34C7-4811-6494-5D5D685470C8}"/>
                </a:ext>
              </a:extLst>
            </p:cNvPr>
            <p:cNvSpPr txBox="1"/>
            <p:nvPr/>
          </p:nvSpPr>
          <p:spPr>
            <a:xfrm>
              <a:off x="5932268" y="2077902"/>
              <a:ext cx="12697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Town hall</a:t>
              </a: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24000AC4-D9D0-23BA-34DF-518484AD3AF4}"/>
                </a:ext>
              </a:extLst>
            </p:cNvPr>
            <p:cNvSpPr/>
            <p:nvPr/>
          </p:nvSpPr>
          <p:spPr>
            <a:xfrm>
              <a:off x="4295271" y="1125224"/>
              <a:ext cx="1476513" cy="1476513"/>
            </a:xfrm>
            <a:prstGeom prst="ellipse">
              <a:avLst/>
            </a:prstGeom>
            <a:solidFill>
              <a:schemeClr val="accent3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54F6B856-9FB2-FE08-0991-A344ED226FF6}"/>
                </a:ext>
              </a:extLst>
            </p:cNvPr>
            <p:cNvGrpSpPr/>
            <p:nvPr/>
          </p:nvGrpSpPr>
          <p:grpSpPr>
            <a:xfrm>
              <a:off x="4538805" y="1390192"/>
              <a:ext cx="1090527" cy="784777"/>
              <a:chOff x="4538805" y="1296063"/>
              <a:chExt cx="1090527" cy="784777"/>
            </a:xfrm>
          </p:grpSpPr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8CDBB334-95A3-1B95-A801-8474BD637724}"/>
                  </a:ext>
                </a:extLst>
              </p:cNvPr>
              <p:cNvSpPr txBox="1"/>
              <p:nvPr/>
            </p:nvSpPr>
            <p:spPr>
              <a:xfrm>
                <a:off x="4538805" y="1806745"/>
                <a:ext cx="1090527" cy="274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</a:rPr>
                  <a:t>REFINE</a:t>
                </a:r>
              </a:p>
            </p:txBody>
          </p:sp>
          <p:pic>
            <p:nvPicPr>
              <p:cNvPr id="156" name="Graphic 155">
                <a:extLst>
                  <a:ext uri="{FF2B5EF4-FFF2-40B4-BE49-F238E27FC236}">
                    <a16:creationId xmlns:a16="http://schemas.microsoft.com/office/drawing/2014/main" id="{D9242BA4-6C7E-77CA-092F-624F7F40C0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746678" y="1296063"/>
                <a:ext cx="578059" cy="524916"/>
              </a:xfrm>
              <a:prstGeom prst="rect">
                <a:avLst/>
              </a:prstGeom>
            </p:spPr>
          </p:pic>
        </p:grp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18AEE3B7-9356-7B44-71A4-E45694FED5E5}"/>
                </a:ext>
              </a:extLst>
            </p:cNvPr>
            <p:cNvSpPr txBox="1"/>
            <p:nvPr/>
          </p:nvSpPr>
          <p:spPr>
            <a:xfrm>
              <a:off x="5964307" y="4019622"/>
              <a:ext cx="18193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/>
                <a:t>Detailed assessment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9B189EAB-1907-F88A-7F17-9313219F0FCD}"/>
                </a:ext>
              </a:extLst>
            </p:cNvPr>
            <p:cNvSpPr txBox="1"/>
            <p:nvPr/>
          </p:nvSpPr>
          <p:spPr>
            <a:xfrm>
              <a:off x="3485364" y="4928030"/>
              <a:ext cx="161981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/>
                <a:t>High potential alternatives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949FF530-97DC-7A67-ED92-78840710C10F}"/>
                </a:ext>
              </a:extLst>
            </p:cNvPr>
            <p:cNvSpPr txBox="1"/>
            <p:nvPr/>
          </p:nvSpPr>
          <p:spPr>
            <a:xfrm>
              <a:off x="3966609" y="3360088"/>
              <a:ext cx="14901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/>
                <a:t>Stakeholder meetings</a:t>
              </a: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A6FEDB3A-D521-195D-B5FD-48D4E6111044}"/>
                </a:ext>
              </a:extLst>
            </p:cNvPr>
            <p:cNvSpPr/>
            <p:nvPr/>
          </p:nvSpPr>
          <p:spPr>
            <a:xfrm>
              <a:off x="5250415" y="2714327"/>
              <a:ext cx="236375" cy="23637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B8C27205-1BF4-00CD-7D20-61CD71C07A9C}"/>
                </a:ext>
              </a:extLst>
            </p:cNvPr>
            <p:cNvSpPr/>
            <p:nvPr/>
          </p:nvSpPr>
          <p:spPr>
            <a:xfrm>
              <a:off x="5246690" y="3802015"/>
              <a:ext cx="236375" cy="23637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5C7B465B-4B65-13B1-10F9-532C830AAA98}"/>
                </a:ext>
              </a:extLst>
            </p:cNvPr>
            <p:cNvSpPr/>
            <p:nvPr/>
          </p:nvSpPr>
          <p:spPr>
            <a:xfrm>
              <a:off x="5246690" y="4896493"/>
              <a:ext cx="236375" cy="23637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D3E7D250-56E2-CF1E-4DAD-18D63BCE0FFA}"/>
                </a:ext>
              </a:extLst>
            </p:cNvPr>
            <p:cNvSpPr/>
            <p:nvPr/>
          </p:nvSpPr>
          <p:spPr>
            <a:xfrm>
              <a:off x="6224963" y="5486801"/>
              <a:ext cx="236375" cy="23637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Connector: Elbow 150">
              <a:extLst>
                <a:ext uri="{FF2B5EF4-FFF2-40B4-BE49-F238E27FC236}">
                  <a16:creationId xmlns:a16="http://schemas.microsoft.com/office/drawing/2014/main" id="{D900990D-245E-1C70-F534-955756C323EC}"/>
                </a:ext>
              </a:extLst>
            </p:cNvPr>
            <p:cNvCxnSpPr>
              <a:cxnSpLocks/>
              <a:stCxn id="147" idx="6"/>
              <a:endCxn id="141" idx="1"/>
            </p:cNvCxnSpPr>
            <p:nvPr/>
          </p:nvCxnSpPr>
          <p:spPr>
            <a:xfrm flipV="1">
              <a:off x="5486790" y="2247179"/>
              <a:ext cx="445478" cy="585336"/>
            </a:xfrm>
            <a:prstGeom prst="bentConnector3">
              <a:avLst/>
            </a:prstGeom>
            <a:ln w="127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2" name="Connector: Elbow 151">
              <a:extLst>
                <a:ext uri="{FF2B5EF4-FFF2-40B4-BE49-F238E27FC236}">
                  <a16:creationId xmlns:a16="http://schemas.microsoft.com/office/drawing/2014/main" id="{F5168B7A-2B59-ED63-9E5F-9542F8017895}"/>
                </a:ext>
              </a:extLst>
            </p:cNvPr>
            <p:cNvCxnSpPr>
              <a:cxnSpLocks/>
              <a:stCxn id="148" idx="2"/>
            </p:cNvCxnSpPr>
            <p:nvPr/>
          </p:nvCxnSpPr>
          <p:spPr>
            <a:xfrm rot="10800000">
              <a:off x="5033528" y="3697251"/>
              <a:ext cx="213163" cy="222952"/>
            </a:xfrm>
            <a:prstGeom prst="bentConnector2">
              <a:avLst/>
            </a:prstGeom>
            <a:ln w="127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3" name="Connector: Elbow 152">
              <a:extLst>
                <a:ext uri="{FF2B5EF4-FFF2-40B4-BE49-F238E27FC236}">
                  <a16:creationId xmlns:a16="http://schemas.microsoft.com/office/drawing/2014/main" id="{065933E4-9BDD-6666-0E8B-C6E348C9F6E7}"/>
                </a:ext>
              </a:extLst>
            </p:cNvPr>
            <p:cNvCxnSpPr>
              <a:cxnSpLocks/>
              <a:stCxn id="149" idx="2"/>
              <a:endCxn id="145" idx="0"/>
            </p:cNvCxnSpPr>
            <p:nvPr/>
          </p:nvCxnSpPr>
          <p:spPr>
            <a:xfrm rot="10800000">
              <a:off x="4295272" y="4928031"/>
              <a:ext cx="951419" cy="86651"/>
            </a:xfrm>
            <a:prstGeom prst="bentConnector4">
              <a:avLst>
                <a:gd name="adj1" fmla="val 7437"/>
                <a:gd name="adj2" fmla="val 363817"/>
              </a:avLst>
            </a:prstGeom>
            <a:ln w="127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4" name="Connector: Elbow 153">
              <a:extLst>
                <a:ext uri="{FF2B5EF4-FFF2-40B4-BE49-F238E27FC236}">
                  <a16:creationId xmlns:a16="http://schemas.microsoft.com/office/drawing/2014/main" id="{CCA53223-750B-2885-FE6F-5330F66A5694}"/>
                </a:ext>
              </a:extLst>
            </p:cNvPr>
            <p:cNvCxnSpPr>
              <a:cxnSpLocks/>
              <a:stCxn id="150" idx="0"/>
            </p:cNvCxnSpPr>
            <p:nvPr/>
          </p:nvCxnSpPr>
          <p:spPr>
            <a:xfrm rot="5400000" flipH="1" flipV="1">
              <a:off x="6056951" y="4877567"/>
              <a:ext cx="895435" cy="323034"/>
            </a:xfrm>
            <a:prstGeom prst="bentConnector3">
              <a:avLst/>
            </a:prstGeom>
            <a:ln w="127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9F27B5FE-276F-37A3-0669-768DF7F7BF40}"/>
              </a:ext>
            </a:extLst>
          </p:cNvPr>
          <p:cNvGrpSpPr/>
          <p:nvPr/>
        </p:nvGrpSpPr>
        <p:grpSpPr>
          <a:xfrm>
            <a:off x="6714063" y="2550552"/>
            <a:ext cx="5491415" cy="3679898"/>
            <a:chOff x="6714063" y="2550552"/>
            <a:chExt cx="5491415" cy="3679898"/>
          </a:xfrm>
        </p:grpSpPr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D413A83-0C4D-3524-4F39-00DB7BD42DAF}"/>
                </a:ext>
              </a:extLst>
            </p:cNvPr>
            <p:cNvSpPr/>
            <p:nvPr/>
          </p:nvSpPr>
          <p:spPr>
            <a:xfrm>
              <a:off x="6714063" y="3509165"/>
              <a:ext cx="5152961" cy="2248067"/>
            </a:xfrm>
            <a:custGeom>
              <a:avLst/>
              <a:gdLst>
                <a:gd name="connsiteX0" fmla="*/ 5152961 w 5152961"/>
                <a:gd name="connsiteY0" fmla="*/ 1195944 h 2248067"/>
                <a:gd name="connsiteX1" fmla="*/ 4562879 w 5152961"/>
                <a:gd name="connsiteY1" fmla="*/ 804976 h 2248067"/>
                <a:gd name="connsiteX2" fmla="*/ 4562879 w 5152961"/>
                <a:gd name="connsiteY2" fmla="*/ 1047236 h 2248067"/>
                <a:gd name="connsiteX3" fmla="*/ 3382713 w 5152961"/>
                <a:gd name="connsiteY3" fmla="*/ 1047236 h 2248067"/>
                <a:gd name="connsiteX4" fmla="*/ 3113922 w 5152961"/>
                <a:gd name="connsiteY4" fmla="*/ 778446 h 2248067"/>
                <a:gd name="connsiteX5" fmla="*/ 3113922 w 5152961"/>
                <a:gd name="connsiteY5" fmla="*/ 562017 h 2248067"/>
                <a:gd name="connsiteX6" fmla="*/ 2551905 w 5152961"/>
                <a:gd name="connsiteY6" fmla="*/ 0 h 2248067"/>
                <a:gd name="connsiteX7" fmla="*/ 1832803 w 5152961"/>
                <a:gd name="connsiteY7" fmla="*/ 0 h 2248067"/>
                <a:gd name="connsiteX8" fmla="*/ 1270786 w 5152961"/>
                <a:gd name="connsiteY8" fmla="*/ 562017 h 2248067"/>
                <a:gd name="connsiteX9" fmla="*/ 1270786 w 5152961"/>
                <a:gd name="connsiteY9" fmla="*/ 1686050 h 2248067"/>
                <a:gd name="connsiteX10" fmla="*/ 1001996 w 5152961"/>
                <a:gd name="connsiteY10" fmla="*/ 1954841 h 2248067"/>
                <a:gd name="connsiteX11" fmla="*/ 0 w 5152961"/>
                <a:gd name="connsiteY11" fmla="*/ 1954841 h 2248067"/>
                <a:gd name="connsiteX12" fmla="*/ 0 w 5152961"/>
                <a:gd name="connsiteY12" fmla="*/ 2248067 h 2248067"/>
                <a:gd name="connsiteX13" fmla="*/ 1001996 w 5152961"/>
                <a:gd name="connsiteY13" fmla="*/ 2248067 h 2248067"/>
                <a:gd name="connsiteX14" fmla="*/ 1564013 w 5152961"/>
                <a:gd name="connsiteY14" fmla="*/ 1686050 h 2248067"/>
                <a:gd name="connsiteX15" fmla="*/ 1564013 w 5152961"/>
                <a:gd name="connsiteY15" fmla="*/ 562017 h 2248067"/>
                <a:gd name="connsiteX16" fmla="*/ 1832803 w 5152961"/>
                <a:gd name="connsiteY16" fmla="*/ 293226 h 2248067"/>
                <a:gd name="connsiteX17" fmla="*/ 2551905 w 5152961"/>
                <a:gd name="connsiteY17" fmla="*/ 293226 h 2248067"/>
                <a:gd name="connsiteX18" fmla="*/ 2820696 w 5152961"/>
                <a:gd name="connsiteY18" fmla="*/ 562017 h 2248067"/>
                <a:gd name="connsiteX19" fmla="*/ 2820696 w 5152961"/>
                <a:gd name="connsiteY19" fmla="*/ 778446 h 2248067"/>
                <a:gd name="connsiteX20" fmla="*/ 3382713 w 5152961"/>
                <a:gd name="connsiteY20" fmla="*/ 1340462 h 2248067"/>
                <a:gd name="connsiteX21" fmla="*/ 4562879 w 5152961"/>
                <a:gd name="connsiteY21" fmla="*/ 1340462 h 2248067"/>
                <a:gd name="connsiteX22" fmla="*/ 4562879 w 5152961"/>
                <a:gd name="connsiteY22" fmla="*/ 1587052 h 2248067"/>
                <a:gd name="connsiteX23" fmla="*/ 5152961 w 5152961"/>
                <a:gd name="connsiteY23" fmla="*/ 1196084 h 224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52961" h="2248067">
                  <a:moveTo>
                    <a:pt x="5152961" y="1195944"/>
                  </a:moveTo>
                  <a:lnTo>
                    <a:pt x="4562879" y="804976"/>
                  </a:lnTo>
                  <a:lnTo>
                    <a:pt x="4562879" y="1047236"/>
                  </a:lnTo>
                  <a:lnTo>
                    <a:pt x="3382713" y="1047236"/>
                  </a:lnTo>
                  <a:cubicBezTo>
                    <a:pt x="3234564" y="1047236"/>
                    <a:pt x="3113922" y="926595"/>
                    <a:pt x="3113922" y="778446"/>
                  </a:cubicBezTo>
                  <a:lnTo>
                    <a:pt x="3113922" y="562017"/>
                  </a:lnTo>
                  <a:cubicBezTo>
                    <a:pt x="3113922" y="252174"/>
                    <a:pt x="2861748" y="0"/>
                    <a:pt x="2551905" y="0"/>
                  </a:cubicBezTo>
                  <a:lnTo>
                    <a:pt x="1832803" y="0"/>
                  </a:lnTo>
                  <a:cubicBezTo>
                    <a:pt x="1522961" y="0"/>
                    <a:pt x="1270786" y="252174"/>
                    <a:pt x="1270786" y="562017"/>
                  </a:cubicBezTo>
                  <a:lnTo>
                    <a:pt x="1270786" y="1686050"/>
                  </a:lnTo>
                  <a:cubicBezTo>
                    <a:pt x="1270786" y="1834199"/>
                    <a:pt x="1150145" y="1954841"/>
                    <a:pt x="1001996" y="1954841"/>
                  </a:cubicBezTo>
                  <a:lnTo>
                    <a:pt x="0" y="1954841"/>
                  </a:lnTo>
                  <a:lnTo>
                    <a:pt x="0" y="2248067"/>
                  </a:lnTo>
                  <a:lnTo>
                    <a:pt x="1001996" y="2248067"/>
                  </a:lnTo>
                  <a:cubicBezTo>
                    <a:pt x="1311838" y="2248067"/>
                    <a:pt x="1564013" y="1995893"/>
                    <a:pt x="1564013" y="1686050"/>
                  </a:cubicBezTo>
                  <a:lnTo>
                    <a:pt x="1564013" y="562017"/>
                  </a:lnTo>
                  <a:cubicBezTo>
                    <a:pt x="1564013" y="413868"/>
                    <a:pt x="1684654" y="293226"/>
                    <a:pt x="1832803" y="293226"/>
                  </a:cubicBezTo>
                  <a:lnTo>
                    <a:pt x="2551905" y="293226"/>
                  </a:lnTo>
                  <a:cubicBezTo>
                    <a:pt x="2700054" y="293226"/>
                    <a:pt x="2820696" y="413868"/>
                    <a:pt x="2820696" y="562017"/>
                  </a:cubicBezTo>
                  <a:lnTo>
                    <a:pt x="2820696" y="778446"/>
                  </a:lnTo>
                  <a:cubicBezTo>
                    <a:pt x="2820696" y="1088288"/>
                    <a:pt x="3072870" y="1340462"/>
                    <a:pt x="3382713" y="1340462"/>
                  </a:cubicBezTo>
                  <a:lnTo>
                    <a:pt x="4562879" y="1340462"/>
                  </a:lnTo>
                  <a:lnTo>
                    <a:pt x="4562879" y="1587052"/>
                  </a:lnTo>
                  <a:lnTo>
                    <a:pt x="5152961" y="1196084"/>
                  </a:lnTo>
                  <a:close/>
                </a:path>
              </a:pathLst>
            </a:custGeom>
            <a:solidFill>
              <a:srgbClr val="6E9B4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7E4C2B2E-A085-888E-3008-9ED35357D670}"/>
                </a:ext>
              </a:extLst>
            </p:cNvPr>
            <p:cNvSpPr txBox="1"/>
            <p:nvPr/>
          </p:nvSpPr>
          <p:spPr>
            <a:xfrm>
              <a:off x="8491462" y="4735792"/>
              <a:ext cx="17164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Town hall</a:t>
              </a: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D32EEE3F-A4D0-E2DE-88AF-15D4B748413B}"/>
                </a:ext>
              </a:extLst>
            </p:cNvPr>
            <p:cNvSpPr/>
            <p:nvPr/>
          </p:nvSpPr>
          <p:spPr>
            <a:xfrm>
              <a:off x="6721038" y="4753937"/>
              <a:ext cx="1476513" cy="1476513"/>
            </a:xfrm>
            <a:prstGeom prst="ellipse">
              <a:avLst/>
            </a:prstGeom>
            <a:solidFill>
              <a:schemeClr val="accent4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AF4BDAEA-0805-ED4E-2925-3F922BFBE947}"/>
                </a:ext>
              </a:extLst>
            </p:cNvPr>
            <p:cNvGrpSpPr/>
            <p:nvPr/>
          </p:nvGrpSpPr>
          <p:grpSpPr>
            <a:xfrm>
              <a:off x="6907236" y="4949639"/>
              <a:ext cx="1469442" cy="1011215"/>
              <a:chOff x="6750772" y="4725753"/>
              <a:chExt cx="1469442" cy="1011215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5BA4C358-6DA8-CCBF-0522-21308289432C}"/>
                  </a:ext>
                </a:extLst>
              </p:cNvPr>
              <p:cNvSpPr txBox="1"/>
              <p:nvPr/>
            </p:nvSpPr>
            <p:spPr>
              <a:xfrm>
                <a:off x="6750772" y="5367636"/>
                <a:ext cx="14694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</a:rPr>
                  <a:t>SELECT</a:t>
                </a:r>
              </a:p>
            </p:txBody>
          </p:sp>
          <p:pic>
            <p:nvPicPr>
              <p:cNvPr id="171" name="Graphic 170">
                <a:extLst>
                  <a:ext uri="{FF2B5EF4-FFF2-40B4-BE49-F238E27FC236}">
                    <a16:creationId xmlns:a16="http://schemas.microsoft.com/office/drawing/2014/main" id="{B03C0E9D-C189-8029-7E25-4C098CEDB2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045557" y="4725753"/>
                <a:ext cx="434594" cy="633285"/>
              </a:xfrm>
              <a:prstGeom prst="rect">
                <a:avLst/>
              </a:prstGeom>
            </p:spPr>
          </p:pic>
        </p:grp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98C00ECC-E62F-228E-980B-09C98254DF9A}"/>
                </a:ext>
              </a:extLst>
            </p:cNvPr>
            <p:cNvSpPr/>
            <p:nvPr/>
          </p:nvSpPr>
          <p:spPr>
            <a:xfrm>
              <a:off x="8019382" y="3984282"/>
              <a:ext cx="236375" cy="23637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6B9E673B-A948-53D9-DD63-B8CB7ECF7B63}"/>
                </a:ext>
              </a:extLst>
            </p:cNvPr>
            <p:cNvSpPr/>
            <p:nvPr/>
          </p:nvSpPr>
          <p:spPr>
            <a:xfrm>
              <a:off x="9103662" y="3541623"/>
              <a:ext cx="236375" cy="23637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94DF47F4-70B8-1AA5-4D5C-FE48176AFA23}"/>
                </a:ext>
              </a:extLst>
            </p:cNvPr>
            <p:cNvSpPr/>
            <p:nvPr/>
          </p:nvSpPr>
          <p:spPr>
            <a:xfrm>
              <a:off x="10207946" y="4577919"/>
              <a:ext cx="236375" cy="23637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F82DEAE8-7C52-4CA7-D0E2-928912A693B1}"/>
                </a:ext>
              </a:extLst>
            </p:cNvPr>
            <p:cNvSpPr txBox="1"/>
            <p:nvPr/>
          </p:nvSpPr>
          <p:spPr>
            <a:xfrm>
              <a:off x="9959793" y="2967335"/>
              <a:ext cx="224568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/>
                <a:t>Additional analysis 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E4D3A9F5-B29B-6A37-F096-019DD6ACD452}"/>
                </a:ext>
              </a:extLst>
            </p:cNvPr>
            <p:cNvSpPr txBox="1"/>
            <p:nvPr/>
          </p:nvSpPr>
          <p:spPr>
            <a:xfrm>
              <a:off x="7995379" y="2550552"/>
              <a:ext cx="147651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/>
                <a:t>Stakeholder meetings</a:t>
              </a:r>
            </a:p>
          </p:txBody>
        </p:sp>
        <p:cxnSp>
          <p:nvCxnSpPr>
            <p:cNvPr id="167" name="Connector: Elbow 166">
              <a:extLst>
                <a:ext uri="{FF2B5EF4-FFF2-40B4-BE49-F238E27FC236}">
                  <a16:creationId xmlns:a16="http://schemas.microsoft.com/office/drawing/2014/main" id="{82DEB983-5549-07CB-BC7A-2AD94938FDFF}"/>
                </a:ext>
              </a:extLst>
            </p:cNvPr>
            <p:cNvCxnSpPr>
              <a:cxnSpLocks/>
              <a:stCxn id="162" idx="6"/>
              <a:endCxn id="159" idx="1"/>
            </p:cNvCxnSpPr>
            <p:nvPr/>
          </p:nvCxnSpPr>
          <p:spPr>
            <a:xfrm>
              <a:off x="8255757" y="4102470"/>
              <a:ext cx="235705" cy="802599"/>
            </a:xfrm>
            <a:prstGeom prst="bentConnector3">
              <a:avLst/>
            </a:prstGeom>
            <a:ln w="127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8" name="Connector: Elbow 167">
              <a:extLst>
                <a:ext uri="{FF2B5EF4-FFF2-40B4-BE49-F238E27FC236}">
                  <a16:creationId xmlns:a16="http://schemas.microsoft.com/office/drawing/2014/main" id="{9815C263-81C8-8971-34FF-26BF161219DE}"/>
                </a:ext>
              </a:extLst>
            </p:cNvPr>
            <p:cNvCxnSpPr>
              <a:cxnSpLocks/>
              <a:stCxn id="163" idx="0"/>
              <a:endCxn id="166" idx="2"/>
            </p:cNvCxnSpPr>
            <p:nvPr/>
          </p:nvCxnSpPr>
          <p:spPr>
            <a:xfrm rot="16200000" flipV="1">
              <a:off x="8774595" y="3094368"/>
              <a:ext cx="406296" cy="488214"/>
            </a:xfrm>
            <a:prstGeom prst="bentConnector3">
              <a:avLst/>
            </a:prstGeom>
            <a:ln w="127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9" name="Connector: Elbow 168">
              <a:extLst>
                <a:ext uri="{FF2B5EF4-FFF2-40B4-BE49-F238E27FC236}">
                  <a16:creationId xmlns:a16="http://schemas.microsoft.com/office/drawing/2014/main" id="{9822DAA9-8BE3-4648-1635-762E05137A65}"/>
                </a:ext>
              </a:extLst>
            </p:cNvPr>
            <p:cNvCxnSpPr>
              <a:cxnSpLocks/>
              <a:stCxn id="164" idx="0"/>
              <a:endCxn id="165" idx="2"/>
            </p:cNvCxnSpPr>
            <p:nvPr/>
          </p:nvCxnSpPr>
          <p:spPr>
            <a:xfrm rot="5400000" flipH="1" flipV="1">
              <a:off x="10068370" y="3563653"/>
              <a:ext cx="1272030" cy="756502"/>
            </a:xfrm>
            <a:prstGeom prst="bentConnector3">
              <a:avLst/>
            </a:prstGeom>
            <a:ln w="127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038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81C38D-563D-9D1E-15D5-63FD3F5CF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Evaluation Process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8EB37C-EA9D-81C3-DC36-FD8FAD46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8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EBB559-35DA-36C0-A75A-EDA347D3394E}"/>
              </a:ext>
            </a:extLst>
          </p:cNvPr>
          <p:cNvGrpSpPr/>
          <p:nvPr/>
        </p:nvGrpSpPr>
        <p:grpSpPr>
          <a:xfrm rot="16200000">
            <a:off x="3105709" y="3676704"/>
            <a:ext cx="2652375" cy="481360"/>
            <a:chOff x="5861203" y="3275061"/>
            <a:chExt cx="4574961" cy="481360"/>
          </a:xfrm>
        </p:grpSpPr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56CC1773-46A2-2DF3-8E27-C25673CAD938}"/>
                </a:ext>
              </a:extLst>
            </p:cNvPr>
            <p:cNvSpPr/>
            <p:nvPr/>
          </p:nvSpPr>
          <p:spPr>
            <a:xfrm rot="5400000">
              <a:off x="8046581" y="1089683"/>
              <a:ext cx="204205" cy="4574961"/>
            </a:xfrm>
            <a:prstGeom prst="rightBrace">
              <a:avLst>
                <a:gd name="adj1" fmla="val 0"/>
                <a:gd name="adj2" fmla="val 50002"/>
              </a:avLst>
            </a:prstGeom>
            <a:noFill/>
            <a:ln w="57150">
              <a:solidFill>
                <a:srgbClr val="2F6A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DBAAC23C-AA51-1303-46A0-55BBDC8970CB}"/>
                </a:ext>
              </a:extLst>
            </p:cNvPr>
            <p:cNvSpPr/>
            <p:nvPr/>
          </p:nvSpPr>
          <p:spPr>
            <a:xfrm rot="5400000">
              <a:off x="7970964" y="3303316"/>
              <a:ext cx="355437" cy="550773"/>
            </a:xfrm>
            <a:prstGeom prst="rightArrow">
              <a:avLst>
                <a:gd name="adj1" fmla="val 50000"/>
                <a:gd name="adj2" fmla="val 54229"/>
              </a:avLst>
            </a:prstGeom>
            <a:solidFill>
              <a:srgbClr val="2F6A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9B8F661-8C89-2D26-14FA-78DEC4E025BE}"/>
              </a:ext>
            </a:extLst>
          </p:cNvPr>
          <p:cNvSpPr/>
          <p:nvPr/>
        </p:nvSpPr>
        <p:spPr>
          <a:xfrm>
            <a:off x="467434" y="5669836"/>
            <a:ext cx="10699329" cy="803213"/>
          </a:xfrm>
          <a:prstGeom prst="rightArrow">
            <a:avLst>
              <a:gd name="adj1" fmla="val 50000"/>
              <a:gd name="adj2" fmla="val 59249"/>
            </a:avLst>
          </a:prstGeom>
          <a:solidFill>
            <a:schemeClr val="accent3"/>
          </a:solidFill>
          <a:ln w="38100" cap="flat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>
                <a:solidFill>
                  <a:schemeClr val="bg1"/>
                </a:solidFill>
              </a:rPr>
              <a:t>Technical Working Group and Stakeholder Feedback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2129DC5-9E39-25BF-5007-BF4DBF302B9B}"/>
              </a:ext>
            </a:extLst>
          </p:cNvPr>
          <p:cNvSpPr/>
          <p:nvPr/>
        </p:nvSpPr>
        <p:spPr>
          <a:xfrm>
            <a:off x="287031" y="2331267"/>
            <a:ext cx="3668391" cy="608534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CF35E71-FFE3-6C8E-0E64-85C895AC727B}"/>
              </a:ext>
            </a:extLst>
          </p:cNvPr>
          <p:cNvGrpSpPr/>
          <p:nvPr/>
        </p:nvGrpSpPr>
        <p:grpSpPr>
          <a:xfrm>
            <a:off x="219734" y="2413507"/>
            <a:ext cx="3802985" cy="467191"/>
            <a:chOff x="662575" y="2856211"/>
            <a:chExt cx="3802985" cy="46719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496E92-B80F-CEF9-5456-91752C76A7FA}"/>
                </a:ext>
              </a:extLst>
            </p:cNvPr>
            <p:cNvSpPr txBox="1"/>
            <p:nvPr/>
          </p:nvSpPr>
          <p:spPr>
            <a:xfrm>
              <a:off x="662575" y="2893595"/>
              <a:ext cx="38029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Project Goals</a:t>
              </a:r>
            </a:p>
          </p:txBody>
        </p:sp>
        <p:pic>
          <p:nvPicPr>
            <p:cNvPr id="24" name="Graphic 23" descr="Bullseye with solid fill">
              <a:extLst>
                <a:ext uri="{FF2B5EF4-FFF2-40B4-BE49-F238E27FC236}">
                  <a16:creationId xmlns:a16="http://schemas.microsoft.com/office/drawing/2014/main" id="{B5AC340B-2224-FAE4-B4DC-37955B7BF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84384" y="2856211"/>
              <a:ext cx="467191" cy="46719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D3D04E1-E747-BB7E-25A0-8A25848BCC90}"/>
              </a:ext>
            </a:extLst>
          </p:cNvPr>
          <p:cNvGrpSpPr/>
          <p:nvPr/>
        </p:nvGrpSpPr>
        <p:grpSpPr>
          <a:xfrm>
            <a:off x="4952568" y="3407535"/>
            <a:ext cx="2770069" cy="1042220"/>
            <a:chOff x="4889008" y="3388801"/>
            <a:chExt cx="2770069" cy="104222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0064C10-614A-5BBB-9D09-C4CDB3B00B23}"/>
                </a:ext>
              </a:extLst>
            </p:cNvPr>
            <p:cNvSpPr/>
            <p:nvPr/>
          </p:nvSpPr>
          <p:spPr>
            <a:xfrm>
              <a:off x="4889008" y="3388801"/>
              <a:ext cx="2770069" cy="104222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97CCE3B-3429-2465-5118-005641CFCAA6}"/>
                </a:ext>
              </a:extLst>
            </p:cNvPr>
            <p:cNvSpPr txBox="1"/>
            <p:nvPr/>
          </p:nvSpPr>
          <p:spPr>
            <a:xfrm>
              <a:off x="5662654" y="3448860"/>
              <a:ext cx="19964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20 Evaluation Criteria Based On Objectives</a:t>
              </a: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646F3E25-3F48-84E3-5A8C-07A9CC1D8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01667" y="3523629"/>
              <a:ext cx="553360" cy="644636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363BB09-94C1-D492-A349-53E4FB147800}"/>
              </a:ext>
            </a:extLst>
          </p:cNvPr>
          <p:cNvGrpSpPr/>
          <p:nvPr/>
        </p:nvGrpSpPr>
        <p:grpSpPr>
          <a:xfrm>
            <a:off x="9064116" y="3456656"/>
            <a:ext cx="2770069" cy="943977"/>
            <a:chOff x="9044389" y="3433240"/>
            <a:chExt cx="2770069" cy="94397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1A01A42-5BB0-7F7F-311D-9F698802CBBA}"/>
                </a:ext>
              </a:extLst>
            </p:cNvPr>
            <p:cNvSpPr/>
            <p:nvPr/>
          </p:nvSpPr>
          <p:spPr>
            <a:xfrm>
              <a:off x="9044389" y="3434375"/>
              <a:ext cx="2770069" cy="942842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60AED2F-F30E-7396-C8FD-5068C4B245B4}"/>
                </a:ext>
              </a:extLst>
            </p:cNvPr>
            <p:cNvSpPr txBox="1"/>
            <p:nvPr/>
          </p:nvSpPr>
          <p:spPr>
            <a:xfrm>
              <a:off x="9808996" y="3433240"/>
              <a:ext cx="18702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Comparative Outputs Based On Goals </a:t>
              </a: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C3244A1D-BCCB-2C37-78DE-766491081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13555" y="3638091"/>
              <a:ext cx="595441" cy="547806"/>
            </a:xfrm>
            <a:prstGeom prst="rect">
              <a:avLst/>
            </a:prstGeom>
          </p:spPr>
        </p:pic>
      </p:grp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673E219A-0271-1A61-C78C-7E56C8A52A40}"/>
              </a:ext>
            </a:extLst>
          </p:cNvPr>
          <p:cNvSpPr/>
          <p:nvPr/>
        </p:nvSpPr>
        <p:spPr>
          <a:xfrm>
            <a:off x="8141823" y="3622901"/>
            <a:ext cx="516008" cy="588959"/>
          </a:xfrm>
          <a:prstGeom prst="rightArrow">
            <a:avLst>
              <a:gd name="adj1" fmla="val 50000"/>
              <a:gd name="adj2" fmla="val 54229"/>
            </a:avLst>
          </a:prstGeom>
          <a:solidFill>
            <a:srgbClr val="2F6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E299EE-3807-7EE0-A130-FF46399470B0}"/>
              </a:ext>
            </a:extLst>
          </p:cNvPr>
          <p:cNvGrpSpPr/>
          <p:nvPr/>
        </p:nvGrpSpPr>
        <p:grpSpPr>
          <a:xfrm>
            <a:off x="137741" y="3101392"/>
            <a:ext cx="1938020" cy="1113284"/>
            <a:chOff x="137741" y="3243286"/>
            <a:chExt cx="1938020" cy="111328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0166111-CEEE-B54E-5606-88A66BD81913}"/>
                </a:ext>
              </a:extLst>
            </p:cNvPr>
            <p:cNvGrpSpPr/>
            <p:nvPr/>
          </p:nvGrpSpPr>
          <p:grpSpPr>
            <a:xfrm>
              <a:off x="482280" y="3243286"/>
              <a:ext cx="1248943" cy="548640"/>
              <a:chOff x="635015" y="1967622"/>
              <a:chExt cx="1248943" cy="548640"/>
            </a:xfrm>
          </p:grpSpPr>
          <p:pic>
            <p:nvPicPr>
              <p:cNvPr id="4" name="Graphic 3" descr="Train with solid fill">
                <a:extLst>
                  <a:ext uri="{FF2B5EF4-FFF2-40B4-BE49-F238E27FC236}">
                    <a16:creationId xmlns:a16="http://schemas.microsoft.com/office/drawing/2014/main" id="{98ED3EF0-065C-1AC3-5BCF-0ED62E30F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35015" y="1967622"/>
                <a:ext cx="548640" cy="548640"/>
              </a:xfrm>
              <a:prstGeom prst="rect">
                <a:avLst/>
              </a:prstGeom>
            </p:spPr>
          </p:pic>
          <p:pic>
            <p:nvPicPr>
              <p:cNvPr id="8" name="Graphic 7" descr="Marker with solid fill">
                <a:extLst>
                  <a:ext uri="{FF2B5EF4-FFF2-40B4-BE49-F238E27FC236}">
                    <a16:creationId xmlns:a16="http://schemas.microsoft.com/office/drawing/2014/main" id="{4474FDB0-AFDE-C349-54D2-44EF702D5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335318" y="1967622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7283F3F-4884-CDC6-AF8D-73D90B8E16A9}"/>
                </a:ext>
              </a:extLst>
            </p:cNvPr>
            <p:cNvSpPr txBox="1"/>
            <p:nvPr/>
          </p:nvSpPr>
          <p:spPr>
            <a:xfrm>
              <a:off x="137741" y="3771795"/>
              <a:ext cx="19380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Mobility &amp; Connectivity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A1C592-9D7A-A223-AA17-24EA2100D94A}"/>
              </a:ext>
            </a:extLst>
          </p:cNvPr>
          <p:cNvGrpSpPr/>
          <p:nvPr/>
        </p:nvGrpSpPr>
        <p:grpSpPr>
          <a:xfrm>
            <a:off x="2016795" y="3103385"/>
            <a:ext cx="1938020" cy="1117648"/>
            <a:chOff x="1992295" y="3245279"/>
            <a:chExt cx="1938020" cy="111764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0FB4DC4-0991-94EE-E4AC-711AD4A3626F}"/>
                </a:ext>
              </a:extLst>
            </p:cNvPr>
            <p:cNvGrpSpPr/>
            <p:nvPr/>
          </p:nvGrpSpPr>
          <p:grpSpPr>
            <a:xfrm>
              <a:off x="2336834" y="3245279"/>
              <a:ext cx="1248943" cy="548640"/>
              <a:chOff x="635015" y="5482788"/>
              <a:chExt cx="1248943" cy="548640"/>
            </a:xfrm>
          </p:grpSpPr>
          <p:pic>
            <p:nvPicPr>
              <p:cNvPr id="13" name="Graphic 12" descr="Train Tracks with solid fill">
                <a:extLst>
                  <a:ext uri="{FF2B5EF4-FFF2-40B4-BE49-F238E27FC236}">
                    <a16:creationId xmlns:a16="http://schemas.microsoft.com/office/drawing/2014/main" id="{21A58924-F4F3-6DAB-40B2-F20AD021A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335318" y="5482788"/>
                <a:ext cx="548640" cy="548640"/>
              </a:xfrm>
              <a:prstGeom prst="rect">
                <a:avLst/>
              </a:prstGeom>
            </p:spPr>
          </p:pic>
          <p:pic>
            <p:nvPicPr>
              <p:cNvPr id="14" name="Graphic 13" descr="Cycle with people with solid fill">
                <a:extLst>
                  <a:ext uri="{FF2B5EF4-FFF2-40B4-BE49-F238E27FC236}">
                    <a16:creationId xmlns:a16="http://schemas.microsoft.com/office/drawing/2014/main" id="{0859563A-8D6B-4B2D-DFD8-341DC1507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/>
            </p:blipFill>
            <p:spPr>
              <a:xfrm>
                <a:off x="635015" y="5482788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D3C06-01DE-4FD9-2B92-2D3F087E709F}"/>
                </a:ext>
              </a:extLst>
            </p:cNvPr>
            <p:cNvSpPr txBox="1"/>
            <p:nvPr/>
          </p:nvSpPr>
          <p:spPr>
            <a:xfrm>
              <a:off x="1992295" y="3778152"/>
              <a:ext cx="19380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Sustainability &amp; Viability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7D9B49B-AD2A-8E0B-835B-BE8820D5D0E5}"/>
              </a:ext>
            </a:extLst>
          </p:cNvPr>
          <p:cNvGrpSpPr/>
          <p:nvPr/>
        </p:nvGrpSpPr>
        <p:grpSpPr>
          <a:xfrm>
            <a:off x="2016795" y="4375840"/>
            <a:ext cx="1938020" cy="1308866"/>
            <a:chOff x="2041296" y="4431021"/>
            <a:chExt cx="1938020" cy="130886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BFEDF7A-641B-C67B-84DA-FFF763DF366A}"/>
                </a:ext>
              </a:extLst>
            </p:cNvPr>
            <p:cNvGrpSpPr/>
            <p:nvPr/>
          </p:nvGrpSpPr>
          <p:grpSpPr>
            <a:xfrm>
              <a:off x="2385835" y="4431021"/>
              <a:ext cx="1248943" cy="548640"/>
              <a:chOff x="635015" y="4338565"/>
              <a:chExt cx="1248943" cy="548640"/>
            </a:xfrm>
          </p:grpSpPr>
          <p:pic>
            <p:nvPicPr>
              <p:cNvPr id="16" name="Graphic 15" descr="Business Growth with solid fill">
                <a:extLst>
                  <a:ext uri="{FF2B5EF4-FFF2-40B4-BE49-F238E27FC236}">
                    <a16:creationId xmlns:a16="http://schemas.microsoft.com/office/drawing/2014/main" id="{D724DA07-E9EB-B2FC-17B9-91D2B2B3C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335318" y="4338565"/>
                <a:ext cx="548640" cy="548640"/>
              </a:xfrm>
              <a:prstGeom prst="rect">
                <a:avLst/>
              </a:prstGeom>
            </p:spPr>
          </p:pic>
          <p:pic>
            <p:nvPicPr>
              <p:cNvPr id="17" name="Graphic 16" descr="City with solid fill">
                <a:extLst>
                  <a:ext uri="{FF2B5EF4-FFF2-40B4-BE49-F238E27FC236}">
                    <a16:creationId xmlns:a16="http://schemas.microsoft.com/office/drawing/2014/main" id="{8CBA17B7-F8CE-5BCD-FC04-A4A738060D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635015" y="433856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6D9451A-AD07-9785-D911-422E193A6261}"/>
                </a:ext>
              </a:extLst>
            </p:cNvPr>
            <p:cNvSpPr txBox="1"/>
            <p:nvPr/>
          </p:nvSpPr>
          <p:spPr>
            <a:xfrm>
              <a:off x="2041296" y="4908890"/>
              <a:ext cx="19380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Economic and Workforce Development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2296D0B-582F-5A23-7251-50711D7DA653}"/>
              </a:ext>
            </a:extLst>
          </p:cNvPr>
          <p:cNvGrpSpPr/>
          <p:nvPr/>
        </p:nvGrpSpPr>
        <p:grpSpPr>
          <a:xfrm>
            <a:off x="137741" y="4375840"/>
            <a:ext cx="1938020" cy="1090428"/>
            <a:chOff x="137741" y="4431021"/>
            <a:chExt cx="1938020" cy="10904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169E929-2062-CA98-D757-B7634AC083F0}"/>
                </a:ext>
              </a:extLst>
            </p:cNvPr>
            <p:cNvGrpSpPr/>
            <p:nvPr/>
          </p:nvGrpSpPr>
          <p:grpSpPr>
            <a:xfrm>
              <a:off x="482280" y="4431021"/>
              <a:ext cx="1248943" cy="548640"/>
              <a:chOff x="635015" y="3153364"/>
              <a:chExt cx="1248943" cy="548640"/>
            </a:xfrm>
          </p:grpSpPr>
          <p:pic>
            <p:nvPicPr>
              <p:cNvPr id="10" name="Graphic 9" descr="Group of people with solid fill">
                <a:extLst>
                  <a:ext uri="{FF2B5EF4-FFF2-40B4-BE49-F238E27FC236}">
                    <a16:creationId xmlns:a16="http://schemas.microsoft.com/office/drawing/2014/main" id="{131A4BE9-D9AE-1FAB-A735-13913BA605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/>
              <a:stretch/>
            </p:blipFill>
            <p:spPr>
              <a:xfrm>
                <a:off x="635015" y="3153364"/>
                <a:ext cx="548640" cy="548640"/>
              </a:xfrm>
              <a:prstGeom prst="rect">
                <a:avLst/>
              </a:prstGeom>
            </p:spPr>
          </p:pic>
          <p:pic>
            <p:nvPicPr>
              <p:cNvPr id="11" name="Graphic 10" descr="Mortgage with solid fill">
                <a:extLst>
                  <a:ext uri="{FF2B5EF4-FFF2-40B4-BE49-F238E27FC236}">
                    <a16:creationId xmlns:a16="http://schemas.microsoft.com/office/drawing/2014/main" id="{4C2FD004-9C77-0A9D-192D-5B9222CE6D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335318" y="3153364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744D473-9273-980B-FDEA-7C7777B3AFE0}"/>
                </a:ext>
              </a:extLst>
            </p:cNvPr>
            <p:cNvSpPr txBox="1"/>
            <p:nvPr/>
          </p:nvSpPr>
          <p:spPr>
            <a:xfrm>
              <a:off x="137741" y="4936674"/>
              <a:ext cx="19380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Equity &amp; Accessibility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7277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05B5B2-4D0A-ACE6-7190-8DB968ED8790}"/>
              </a:ext>
            </a:extLst>
          </p:cNvPr>
          <p:cNvSpPr/>
          <p:nvPr/>
        </p:nvSpPr>
        <p:spPr>
          <a:xfrm>
            <a:off x="-37986" y="1963615"/>
            <a:ext cx="7213600" cy="2930769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F98D324-92AF-A568-7699-DE23468A3509}"/>
              </a:ext>
            </a:extLst>
          </p:cNvPr>
          <p:cNvSpPr/>
          <p:nvPr/>
        </p:nvSpPr>
        <p:spPr>
          <a:xfrm>
            <a:off x="5486473" y="1243174"/>
            <a:ext cx="3930762" cy="39307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A0EDEE-08EE-F664-EA86-20AA70AE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67" y="2603446"/>
            <a:ext cx="3834279" cy="1985068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FFFF"/>
                </a:solidFill>
              </a:rPr>
              <a:t>West Corridor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7D176-B5DE-51A2-AD8B-BDA8EE408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8E83-6B68-4E92-B9C0-0D048FDEBCC4}" type="slidenum">
              <a:rPr lang="en-US" smtClean="0"/>
              <a:t>9</a:t>
            </a:fld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98B34162-A2FF-188D-718F-9F941FBA9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0839" y="1879905"/>
            <a:ext cx="2402029" cy="261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386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45.;346.;347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345.;346.;347.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E9184E"/>
      </a:dk2>
      <a:lt2>
        <a:srgbClr val="695F54"/>
      </a:lt2>
      <a:accent1>
        <a:srgbClr val="ACACA3"/>
      </a:accent1>
      <a:accent2>
        <a:srgbClr val="EFEFEF"/>
      </a:accent2>
      <a:accent3>
        <a:srgbClr val="2F7EB3"/>
      </a:accent3>
      <a:accent4>
        <a:srgbClr val="6E9B4F"/>
      </a:accent4>
      <a:accent5>
        <a:srgbClr val="F0BF52"/>
      </a:accent5>
      <a:accent6>
        <a:srgbClr val="954F72"/>
      </a:accent6>
      <a:hlink>
        <a:srgbClr val="0563C1"/>
      </a:hlink>
      <a:folHlink>
        <a:srgbClr val="94505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781a52b0-d0f4-44f0-98bb-0d102f5fd161" ContentTypeId="0x0101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2B8657931F614CBBED0F7DFF5E7E68" ma:contentTypeVersion="18" ma:contentTypeDescription="Create a new document." ma:contentTypeScope="" ma:versionID="d0ce7eb8e3c419e9858f58d03962e758">
  <xsd:schema xmlns:xsd="http://www.w3.org/2001/XMLSchema" xmlns:xs="http://www.w3.org/2001/XMLSchema" xmlns:p="http://schemas.microsoft.com/office/2006/metadata/properties" xmlns:ns2="c18e8617-fc0f-4dda-a87a-c0ec120ddf92" xmlns:ns3="d8c414a0-3347-4a6e-8e4a-084ba781c665" xmlns:ns4="89506fb5-cfd8-4752-bd48-6f2d12dbff6f" targetNamespace="http://schemas.microsoft.com/office/2006/metadata/properties" ma:root="true" ma:fieldsID="0b15fa682a2a5cf187ba8684f5ef89b1" ns2:_="" ns3:_="" ns4:_="">
    <xsd:import namespace="c18e8617-fc0f-4dda-a87a-c0ec120ddf92"/>
    <xsd:import namespace="d8c414a0-3347-4a6e-8e4a-084ba781c665"/>
    <xsd:import namespace="89506fb5-cfd8-4752-bd48-6f2d12dbff6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4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3:MediaServiceObjectDetectorVersion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8e8617-fc0f-4dda-a87a-c0ec120ddf9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c414a0-3347-4a6e-8e4a-084ba781c6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781a52b0-d0f4-44f0-98bb-0d102f5fd1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506fb5-cfd8-4752-bd48-6f2d12dbff6f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99c9f690-f5c4-4054-96eb-3197844b0fcf}" ma:internalName="TaxCatchAll" ma:showField="CatchAllData" ma:web="89506fb5-cfd8-4752-bd48-6f2d12dbff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c414a0-3347-4a6e-8e4a-084ba781c665">
      <Terms xmlns="http://schemas.microsoft.com/office/infopath/2007/PartnerControls"/>
    </lcf76f155ced4ddcb4097134ff3c332f>
    <TaxCatchAll xmlns="89506fb5-cfd8-4752-bd48-6f2d12dbff6f" xsi:nil="true"/>
  </documentManagement>
</p:properties>
</file>

<file path=customXml/item5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61965AEC-79DF-49F3-AE11-5D33E18775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6A8481-2511-4BD3-95F1-09F6E4A91740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A19A586A-2E39-4062-B20A-0C73621ED0FC}">
  <ds:schemaRefs>
    <ds:schemaRef ds:uri="89506fb5-cfd8-4752-bd48-6f2d12dbff6f"/>
    <ds:schemaRef ds:uri="c18e8617-fc0f-4dda-a87a-c0ec120ddf92"/>
    <ds:schemaRef ds:uri="d8c414a0-3347-4a6e-8e4a-084ba781c66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1AE09147-70FE-48EE-A093-AD07C1E7E8C2}">
  <ds:schemaRefs>
    <ds:schemaRef ds:uri="89506fb5-cfd8-4752-bd48-6f2d12dbff6f"/>
    <ds:schemaRef ds:uri="c18e8617-fc0f-4dda-a87a-c0ec120ddf92"/>
    <ds:schemaRef ds:uri="d8c414a0-3347-4a6e-8e4a-084ba781c66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D7AC25AB-E796-479E-B4B8-85F95250E61A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1522</Words>
  <Application>Microsoft Office PowerPoint</Application>
  <PresentationFormat>Widescreen</PresentationFormat>
  <Paragraphs>435</Paragraphs>
  <Slides>44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Segoe UI</vt:lpstr>
      <vt:lpstr>Wingdings</vt:lpstr>
      <vt:lpstr>Office Theme</vt:lpstr>
      <vt:lpstr>RTA West and Airport Corridors: RTA Board Update</vt:lpstr>
      <vt:lpstr>Topics</vt:lpstr>
      <vt:lpstr>Alternatives Analysis Process</vt:lpstr>
      <vt:lpstr>PowerPoint Presentation</vt:lpstr>
      <vt:lpstr>Project Schedule</vt:lpstr>
      <vt:lpstr>May Board Meeting Recap</vt:lpstr>
      <vt:lpstr>Journey to the LPAs</vt:lpstr>
      <vt:lpstr>Detailed Evaluation Process</vt:lpstr>
      <vt:lpstr>West Corridor  </vt:lpstr>
      <vt:lpstr>West Corridor Additional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Airport  Corridor </vt:lpstr>
      <vt:lpstr>Airport Corridor Additional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Engagement Updates</vt:lpstr>
      <vt:lpstr>Virtual Town Hall Recap</vt:lpstr>
      <vt:lpstr>In-Person Events</vt:lpstr>
      <vt:lpstr>Engagement Recap</vt:lpstr>
      <vt:lpstr>Public Engagement Takeaways</vt:lpstr>
      <vt:lpstr>Stakeholder Coordination</vt:lpstr>
      <vt:lpstr>PowerPoint Presentation</vt:lpstr>
      <vt:lpstr>PowerPoint Presentation</vt:lpstr>
      <vt:lpstr>Average Peer Capital Costs</vt:lpstr>
      <vt:lpstr>PowerPoint Presentation</vt:lpstr>
      <vt:lpstr>PowerPoint Presentation</vt:lpstr>
      <vt:lpstr>PowerPoint Presentation</vt:lpstr>
      <vt:lpstr>PowerPoint Presentation</vt:lpstr>
      <vt:lpstr>Transition from BRT to Rail Transit</vt:lpstr>
      <vt:lpstr>LPA Recommendations </vt:lpstr>
      <vt:lpstr>Locally Preferred Alternative</vt:lpstr>
      <vt:lpstr>What is a Locally Preferred Alternative</vt:lpstr>
      <vt:lpstr>PowerPoint Presentation</vt:lpstr>
      <vt:lpstr>PowerPoint Presentation</vt:lpstr>
      <vt:lpstr>Next Steps</vt:lpstr>
      <vt:lpstr>Next Steps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Saeteurn, Kao</dc:creator>
  <cp:lastModifiedBy>Mumm, Erik</cp:lastModifiedBy>
  <cp:revision>1</cp:revision>
  <dcterms:created xsi:type="dcterms:W3CDTF">2023-04-18T20:54:10Z</dcterms:created>
  <dcterms:modified xsi:type="dcterms:W3CDTF">2024-06-24T00:44:46Z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0x010100EE2B8657931F614CBBED0F7DFF5E7E68</vt:lpwstr>
  </property>
  <property fmtid="{D5CDD505-2E9C-101B-9397-08002B2CF9AE}" pid="3" name="MediaServiceImageTags">
    <vt:lpwstr/>
  </property>
</Properties>
</file>